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cc5c39505e40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386ea0dd7240b3"/>
  </p:sldMasterIdLst>
  <p:sldIdLst>
    <p:sldId xmlns:r="http://schemas.openxmlformats.org/officeDocument/2006/relationships" id="256" r:id="Raea2baf663ed4051"/>
    <p:sldId xmlns:r="http://schemas.openxmlformats.org/officeDocument/2006/relationships" id="257" r:id="R94f97c809af74b3c"/>
    <p:sldId xmlns:r="http://schemas.openxmlformats.org/officeDocument/2006/relationships" id="258" r:id="R1bb12d1b77ff4377"/>
    <p:sldId xmlns:r="http://schemas.openxmlformats.org/officeDocument/2006/relationships" id="259" r:id="R8d8d51a7e2be4573"/>
    <p:sldId xmlns:r="http://schemas.openxmlformats.org/officeDocument/2006/relationships" id="260" r:id="Raeff568c787347c8"/>
    <p:sldId xmlns:r="http://schemas.openxmlformats.org/officeDocument/2006/relationships" id="261" r:id="Re85f82d23b6d40e8"/>
    <p:sldId xmlns:r="http://schemas.openxmlformats.org/officeDocument/2006/relationships" id="262" r:id="Ra22b1069206e4b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386ea0dd7240b3" /><Relationship Type="http://schemas.openxmlformats.org/officeDocument/2006/relationships/slide" Target="/ppt/slides/slide1.xml" Id="Raea2baf663ed4051" /><Relationship Type="http://schemas.openxmlformats.org/officeDocument/2006/relationships/slide" Target="/ppt/slides/slide2.xml" Id="R94f97c809af74b3c" /><Relationship Type="http://schemas.openxmlformats.org/officeDocument/2006/relationships/slide" Target="/ppt/slides/slide3.xml" Id="R1bb12d1b77ff4377" /><Relationship Type="http://schemas.openxmlformats.org/officeDocument/2006/relationships/slide" Target="/ppt/slides/slide4.xml" Id="R8d8d51a7e2be4573" /><Relationship Type="http://schemas.openxmlformats.org/officeDocument/2006/relationships/slide" Target="/ppt/slides/slide5.xml" Id="Raeff568c787347c8" /><Relationship Type="http://schemas.openxmlformats.org/officeDocument/2006/relationships/slide" Target="/ppt/slides/slide6.xml" Id="Re85f82d23b6d40e8" /><Relationship Type="http://schemas.openxmlformats.org/officeDocument/2006/relationships/slide" Target="/ppt/slides/slide7.xml" Id="Ra22b1069206e4b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b380a5232147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a268a921141ac" /><Relationship Type="http://schemas.openxmlformats.org/officeDocument/2006/relationships/theme" Target="/ppt/slideMasters/theme/theme1.xml" Id="Ra80c6127e2fa42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3a268a921141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6f642699e43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f7695eeb44d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8fa5ab16540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20c406a644b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b878104f74b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34487885744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56b5b7f3c46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VØYENENGA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VØYENENGA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VØYENENGA INVEST AS ble etablert [år] og holder til i Østerås.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VØYENENGA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VØYENENGA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VØYENENGA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1 159 085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14 896 987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54 269 919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VØYENENGA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BJERCH &amp; KREFTING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RINGERIKSVEIEN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VØYENENGA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922 719 861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VØYENENGA INVEST AS</a:t>
            </a:r>
          </a:p>
        </p:txBody>
      </p:sp>
    </p:spTree>
  </p:cSld>
  <p:clrMapOvr>
    <a:masterClrMapping xmlns:a="http://schemas.openxmlformats.org/drawingml/2006/main"/>
  </p:clrMapOvr>
</p:sld>
</file>