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4048801bf4b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54ca68ec0340bb"/>
  </p:sldMasterIdLst>
  <p:sldIdLst>
    <p:sldId xmlns:r="http://schemas.openxmlformats.org/officeDocument/2006/relationships" id="256" r:id="R8cab71861c654d6f"/>
    <p:sldId xmlns:r="http://schemas.openxmlformats.org/officeDocument/2006/relationships" id="257" r:id="Rdc21bcdee92f4b4e"/>
    <p:sldId xmlns:r="http://schemas.openxmlformats.org/officeDocument/2006/relationships" id="258" r:id="Rc19fbe54e8a14269"/>
    <p:sldId xmlns:r="http://schemas.openxmlformats.org/officeDocument/2006/relationships" id="259" r:id="Rf46b18819e6e4322"/>
    <p:sldId xmlns:r="http://schemas.openxmlformats.org/officeDocument/2006/relationships" id="260" r:id="R40a30763e7e949ad"/>
    <p:sldId xmlns:r="http://schemas.openxmlformats.org/officeDocument/2006/relationships" id="261" r:id="R4e8cafd2b30641c5"/>
    <p:sldId xmlns:r="http://schemas.openxmlformats.org/officeDocument/2006/relationships" id="262" r:id="Rc573ef2c0442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54ca68ec0340bb" /><Relationship Type="http://schemas.openxmlformats.org/officeDocument/2006/relationships/slide" Target="/ppt/slides/slide1.xml" Id="R8cab71861c654d6f" /><Relationship Type="http://schemas.openxmlformats.org/officeDocument/2006/relationships/slide" Target="/ppt/slides/slide2.xml" Id="Rdc21bcdee92f4b4e" /><Relationship Type="http://schemas.openxmlformats.org/officeDocument/2006/relationships/slide" Target="/ppt/slides/slide3.xml" Id="Rc19fbe54e8a14269" /><Relationship Type="http://schemas.openxmlformats.org/officeDocument/2006/relationships/slide" Target="/ppt/slides/slide4.xml" Id="Rf46b18819e6e4322" /><Relationship Type="http://schemas.openxmlformats.org/officeDocument/2006/relationships/slide" Target="/ppt/slides/slide5.xml" Id="R40a30763e7e949ad" /><Relationship Type="http://schemas.openxmlformats.org/officeDocument/2006/relationships/slide" Target="/ppt/slides/slide6.xml" Id="R4e8cafd2b30641c5" /><Relationship Type="http://schemas.openxmlformats.org/officeDocument/2006/relationships/slide" Target="/ppt/slides/slide7.xml" Id="Rc573ef2c0442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4006710f849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23b4555c14dcf" /><Relationship Type="http://schemas.openxmlformats.org/officeDocument/2006/relationships/theme" Target="/ppt/slideMasters/theme/theme1.xml" Id="R9226eb11818b49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a23b4555c1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3ed63d9de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d8de020ea47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64a0a2cf24e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8f13dffb149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e7849f9054b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ee1eb27b0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ece45ca55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LILLESAND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LILLESAND AUTO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922 071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715 221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1 771 344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2 778 380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KAMIL ISAM BASHIR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922 716 293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LILLESAND AUTO AS</a:t>
            </a:r>
          </a:p>
        </p:txBody>
      </p:sp>
    </p:spTree>
  </p:cSld>
  <p:clrMapOvr>
    <a:masterClrMapping xmlns:a="http://schemas.openxmlformats.org/drawingml/2006/main"/>
  </p:clrMapOvr>
</p:sld>
</file>