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d89320371d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43997518a40eb"/>
  </p:sldMasterIdLst>
  <p:sldIdLst>
    <p:sldId xmlns:r="http://schemas.openxmlformats.org/officeDocument/2006/relationships" id="256" r:id="R8dc18ca2d8024409"/>
    <p:sldId xmlns:r="http://schemas.openxmlformats.org/officeDocument/2006/relationships" id="257" r:id="R4d3da75f229a4443"/>
    <p:sldId xmlns:r="http://schemas.openxmlformats.org/officeDocument/2006/relationships" id="258" r:id="Ra28449baee3448cf"/>
    <p:sldId xmlns:r="http://schemas.openxmlformats.org/officeDocument/2006/relationships" id="259" r:id="Re7f82fed79bf4500"/>
    <p:sldId xmlns:r="http://schemas.openxmlformats.org/officeDocument/2006/relationships" id="260" r:id="R0a0782d8dfde474e"/>
    <p:sldId xmlns:r="http://schemas.openxmlformats.org/officeDocument/2006/relationships" id="261" r:id="Red6cda3fe2f34013"/>
    <p:sldId xmlns:r="http://schemas.openxmlformats.org/officeDocument/2006/relationships" id="262" r:id="Ra2a0cc80dfe6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43997518a40eb" /><Relationship Type="http://schemas.openxmlformats.org/officeDocument/2006/relationships/slide" Target="/ppt/slides/slide1.xml" Id="R8dc18ca2d8024409" /><Relationship Type="http://schemas.openxmlformats.org/officeDocument/2006/relationships/slide" Target="/ppt/slides/slide2.xml" Id="R4d3da75f229a4443" /><Relationship Type="http://schemas.openxmlformats.org/officeDocument/2006/relationships/slide" Target="/ppt/slides/slide3.xml" Id="Ra28449baee3448cf" /><Relationship Type="http://schemas.openxmlformats.org/officeDocument/2006/relationships/slide" Target="/ppt/slides/slide4.xml" Id="Re7f82fed79bf4500" /><Relationship Type="http://schemas.openxmlformats.org/officeDocument/2006/relationships/slide" Target="/ppt/slides/slide5.xml" Id="R0a0782d8dfde474e" /><Relationship Type="http://schemas.openxmlformats.org/officeDocument/2006/relationships/slide" Target="/ppt/slides/slide6.xml" Id="Red6cda3fe2f34013" /><Relationship Type="http://schemas.openxmlformats.org/officeDocument/2006/relationships/slide" Target="/ppt/slides/slide7.xml" Id="Ra2a0cc80dfe6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908e5165a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8e163d1d04a19" /><Relationship Type="http://schemas.openxmlformats.org/officeDocument/2006/relationships/theme" Target="/ppt/slideMasters/theme/theme1.xml" Id="Rd598a98cec9b46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8e163d1d0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03f2fd60c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5952fdf79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3cfff66ee49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32873fff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a66af05a540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a36bde52d4e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324d04485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FJELLÅS BOLIGER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FJELLÅS BOLIGER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−349 882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−925 774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4 238 070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 EIENDOM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NORDSIDEN ANLEGG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NORDSIDEN-EIENDOM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Violgata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1776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922 715 874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FJELLÅS BOLIGER AS</a:t>
            </a:r>
          </a:p>
        </p:txBody>
      </p:sp>
    </p:spTree>
  </p:cSld>
  <p:clrMapOvr>
    <a:masterClrMapping xmlns:a="http://schemas.openxmlformats.org/drawingml/2006/main"/>
  </p:clrMapOvr>
</p:sld>
</file>