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764358a76a4d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44dbd0eda041da"/>
  </p:sldMasterIdLst>
  <p:sldIdLst>
    <p:sldId xmlns:r="http://schemas.openxmlformats.org/officeDocument/2006/relationships" id="256" r:id="Raa3c9da4da2140aa"/>
    <p:sldId xmlns:r="http://schemas.openxmlformats.org/officeDocument/2006/relationships" id="257" r:id="R724ee116ca814404"/>
    <p:sldId xmlns:r="http://schemas.openxmlformats.org/officeDocument/2006/relationships" id="258" r:id="Rc694bb488e804d51"/>
    <p:sldId xmlns:r="http://schemas.openxmlformats.org/officeDocument/2006/relationships" id="259" r:id="Rb58f8291528041ab"/>
    <p:sldId xmlns:r="http://schemas.openxmlformats.org/officeDocument/2006/relationships" id="260" r:id="R39c0ac7309204cde"/>
    <p:sldId xmlns:r="http://schemas.openxmlformats.org/officeDocument/2006/relationships" id="261" r:id="Rd528f910940c439a"/>
    <p:sldId xmlns:r="http://schemas.openxmlformats.org/officeDocument/2006/relationships" id="262" r:id="Ra6b2e455a84344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44dbd0eda041da" /><Relationship Type="http://schemas.openxmlformats.org/officeDocument/2006/relationships/slide" Target="/ppt/slides/slide1.xml" Id="Raa3c9da4da2140aa" /><Relationship Type="http://schemas.openxmlformats.org/officeDocument/2006/relationships/slide" Target="/ppt/slides/slide2.xml" Id="R724ee116ca814404" /><Relationship Type="http://schemas.openxmlformats.org/officeDocument/2006/relationships/slide" Target="/ppt/slides/slide3.xml" Id="Rc694bb488e804d51" /><Relationship Type="http://schemas.openxmlformats.org/officeDocument/2006/relationships/slide" Target="/ppt/slides/slide4.xml" Id="Rb58f8291528041ab" /><Relationship Type="http://schemas.openxmlformats.org/officeDocument/2006/relationships/slide" Target="/ppt/slides/slide5.xml" Id="R39c0ac7309204cde" /><Relationship Type="http://schemas.openxmlformats.org/officeDocument/2006/relationships/slide" Target="/ppt/slides/slide6.xml" Id="Rd528f910940c439a" /><Relationship Type="http://schemas.openxmlformats.org/officeDocument/2006/relationships/slide" Target="/ppt/slides/slide7.xml" Id="Ra6b2e455a84344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29dd18c7b49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bfd17718c48fd" /><Relationship Type="http://schemas.openxmlformats.org/officeDocument/2006/relationships/theme" Target="/ppt/slideMasters/theme/theme1.xml" Id="R2b4a33b3003042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9bfd17718c48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f73b180d747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cd155ecd94e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af6936eed49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74e8dbc2c40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e752b017349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71cfe1d5a41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bc29eb42d48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SKALLUM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SKALLUM INVEST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245 287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4 507 940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5 311 716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ROMERO FALCH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Skallumjordet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922 712 840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INVEST AS</a:t>
            </a:r>
          </a:p>
        </p:txBody>
      </p:sp>
    </p:spTree>
  </p:cSld>
  <p:clrMapOvr>
    <a:masterClrMapping xmlns:a="http://schemas.openxmlformats.org/drawingml/2006/main"/>
  </p:clrMapOvr>
</p:sld>
</file>