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25b737df69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0d655672714568"/>
  </p:sldMasterIdLst>
  <p:sldIdLst>
    <p:sldId xmlns:r="http://schemas.openxmlformats.org/officeDocument/2006/relationships" id="256" r:id="R5f568483f4324e9f"/>
    <p:sldId xmlns:r="http://schemas.openxmlformats.org/officeDocument/2006/relationships" id="257" r:id="R70b6ee3bf389418b"/>
    <p:sldId xmlns:r="http://schemas.openxmlformats.org/officeDocument/2006/relationships" id="258" r:id="Rb28781d5bfb246d1"/>
    <p:sldId xmlns:r="http://schemas.openxmlformats.org/officeDocument/2006/relationships" id="259" r:id="Rdc95db3d3bcb4b3d"/>
    <p:sldId xmlns:r="http://schemas.openxmlformats.org/officeDocument/2006/relationships" id="260" r:id="R07307c73b83c49e7"/>
    <p:sldId xmlns:r="http://schemas.openxmlformats.org/officeDocument/2006/relationships" id="261" r:id="R18f564f9adaa4166"/>
    <p:sldId xmlns:r="http://schemas.openxmlformats.org/officeDocument/2006/relationships" id="262" r:id="R6d8527be3f28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d655672714568" /><Relationship Type="http://schemas.openxmlformats.org/officeDocument/2006/relationships/slide" Target="/ppt/slides/slide1.xml" Id="R5f568483f4324e9f" /><Relationship Type="http://schemas.openxmlformats.org/officeDocument/2006/relationships/slide" Target="/ppt/slides/slide2.xml" Id="R70b6ee3bf389418b" /><Relationship Type="http://schemas.openxmlformats.org/officeDocument/2006/relationships/slide" Target="/ppt/slides/slide3.xml" Id="Rb28781d5bfb246d1" /><Relationship Type="http://schemas.openxmlformats.org/officeDocument/2006/relationships/slide" Target="/ppt/slides/slide4.xml" Id="Rdc95db3d3bcb4b3d" /><Relationship Type="http://schemas.openxmlformats.org/officeDocument/2006/relationships/slide" Target="/ppt/slides/slide5.xml" Id="R07307c73b83c49e7" /><Relationship Type="http://schemas.openxmlformats.org/officeDocument/2006/relationships/slide" Target="/ppt/slides/slide6.xml" Id="R18f564f9adaa4166" /><Relationship Type="http://schemas.openxmlformats.org/officeDocument/2006/relationships/slide" Target="/ppt/slides/slide7.xml" Id="R6d8527be3f28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73ee189b7140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04d1112d84740" /><Relationship Type="http://schemas.openxmlformats.org/officeDocument/2006/relationships/theme" Target="/ppt/slideMasters/theme/theme1.xml" Id="Rf1fccb9d9cc3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904d1112d847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028864c3f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8f8351136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63e13fead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c8e21aa59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6c5042476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45fc6b8544d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03a34bae146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FTL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FTL CAPITAL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2 150 605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817 813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869 303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1 233 274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CHRISTIAN KROKEIDE KOLBERG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Føllingstads veg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922 712 271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FTL CAPITAL AS</a:t>
            </a:r>
          </a:p>
        </p:txBody>
      </p:sp>
    </p:spTree>
  </p:cSld>
  <p:clrMapOvr>
    <a:masterClrMapping xmlns:a="http://schemas.openxmlformats.org/drawingml/2006/main"/>
  </p:clrMapOvr>
</p:sld>
</file>