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198b9ddbcb4b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9dfa9532834ccc"/>
  </p:sldMasterIdLst>
  <p:sldIdLst>
    <p:sldId xmlns:r="http://schemas.openxmlformats.org/officeDocument/2006/relationships" id="256" r:id="R55c5d16be9bd442d"/>
    <p:sldId xmlns:r="http://schemas.openxmlformats.org/officeDocument/2006/relationships" id="257" r:id="Rc6261e2509634d58"/>
    <p:sldId xmlns:r="http://schemas.openxmlformats.org/officeDocument/2006/relationships" id="258" r:id="R4cac33060d314785"/>
    <p:sldId xmlns:r="http://schemas.openxmlformats.org/officeDocument/2006/relationships" id="259" r:id="R579037fa3d054655"/>
    <p:sldId xmlns:r="http://schemas.openxmlformats.org/officeDocument/2006/relationships" id="260" r:id="R08dbef1b69c04424"/>
    <p:sldId xmlns:r="http://schemas.openxmlformats.org/officeDocument/2006/relationships" id="261" r:id="R7b378e4e3f8449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dfa9532834ccc" /><Relationship Type="http://schemas.openxmlformats.org/officeDocument/2006/relationships/slide" Target="/ppt/slides/slide1.xml" Id="R55c5d16be9bd442d" /><Relationship Type="http://schemas.openxmlformats.org/officeDocument/2006/relationships/slide" Target="/ppt/slides/slide2.xml" Id="Rc6261e2509634d58" /><Relationship Type="http://schemas.openxmlformats.org/officeDocument/2006/relationships/slide" Target="/ppt/slides/slide3.xml" Id="R4cac33060d314785" /><Relationship Type="http://schemas.openxmlformats.org/officeDocument/2006/relationships/slide" Target="/ppt/slides/slide4.xml" Id="R579037fa3d054655" /><Relationship Type="http://schemas.openxmlformats.org/officeDocument/2006/relationships/slide" Target="/ppt/slides/slide5.xml" Id="R08dbef1b69c04424" /><Relationship Type="http://schemas.openxmlformats.org/officeDocument/2006/relationships/slide" Target="/ppt/slides/slide6.xml" Id="R7b378e4e3f8449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984a1f5bb94c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ab5b67793495f" /><Relationship Type="http://schemas.openxmlformats.org/officeDocument/2006/relationships/theme" Target="/ppt/slideMasters/theme/theme1.xml" Id="R59f757ef22f940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fab5b6779349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795cb997f41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74f8ed9b746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15c8c23ae44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dc894b7944a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c48b42bf641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9ee7c8f5f4a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TKRISTIANSEN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TKRISTIANSEN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2 805 376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16 136 009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16 179 421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Drafnkollen 98F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3042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922 705 658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TKRISTIANSEN HOLDING AS</a:t>
            </a:r>
          </a:p>
        </p:txBody>
      </p:sp>
    </p:spTree>
  </p:cSld>
  <p:clrMapOvr>
    <a:masterClrMapping xmlns:a="http://schemas.openxmlformats.org/drawingml/2006/main"/>
  </p:clrMapOvr>
</p:sld>
</file>