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c567738076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ac272a4674d0f"/>
  </p:sldMasterIdLst>
  <p:sldIdLst>
    <p:sldId xmlns:r="http://schemas.openxmlformats.org/officeDocument/2006/relationships" id="256" r:id="Rafff234b750c4d3a"/>
    <p:sldId xmlns:r="http://schemas.openxmlformats.org/officeDocument/2006/relationships" id="257" r:id="R5c57f98e467a4f7a"/>
    <p:sldId xmlns:r="http://schemas.openxmlformats.org/officeDocument/2006/relationships" id="258" r:id="R0ca1405fc20a4cd5"/>
    <p:sldId xmlns:r="http://schemas.openxmlformats.org/officeDocument/2006/relationships" id="259" r:id="R50bb16e4eb064f01"/>
    <p:sldId xmlns:r="http://schemas.openxmlformats.org/officeDocument/2006/relationships" id="260" r:id="R341370d6d9af4cbd"/>
    <p:sldId xmlns:r="http://schemas.openxmlformats.org/officeDocument/2006/relationships" id="261" r:id="R73c60c8db6584ca3"/>
    <p:sldId xmlns:r="http://schemas.openxmlformats.org/officeDocument/2006/relationships" id="262" r:id="Rde751e7480f0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ac272a4674d0f" /><Relationship Type="http://schemas.openxmlformats.org/officeDocument/2006/relationships/slide" Target="/ppt/slides/slide1.xml" Id="Rafff234b750c4d3a" /><Relationship Type="http://schemas.openxmlformats.org/officeDocument/2006/relationships/slide" Target="/ppt/slides/slide2.xml" Id="R5c57f98e467a4f7a" /><Relationship Type="http://schemas.openxmlformats.org/officeDocument/2006/relationships/slide" Target="/ppt/slides/slide3.xml" Id="R0ca1405fc20a4cd5" /><Relationship Type="http://schemas.openxmlformats.org/officeDocument/2006/relationships/slide" Target="/ppt/slides/slide4.xml" Id="R50bb16e4eb064f01" /><Relationship Type="http://schemas.openxmlformats.org/officeDocument/2006/relationships/slide" Target="/ppt/slides/slide5.xml" Id="R341370d6d9af4cbd" /><Relationship Type="http://schemas.openxmlformats.org/officeDocument/2006/relationships/slide" Target="/ppt/slides/slide6.xml" Id="R73c60c8db6584ca3" /><Relationship Type="http://schemas.openxmlformats.org/officeDocument/2006/relationships/slide" Target="/ppt/slides/slide7.xml" Id="Rde751e7480f0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4b74dbd4b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9358f34004499" /><Relationship Type="http://schemas.openxmlformats.org/officeDocument/2006/relationships/theme" Target="/ppt/slideMasters/theme/theme1.xml" Id="R47886857b5974a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9358f3400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a076e6ab64d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fe06fce86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281c6b22242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aa1b2c930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ac9d2e6d5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3869097a146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fb020da4a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SEFBO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SEFBO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283 550 431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284 719 994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VALEDO PARTNERS III AB  –  40,2 %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VALEDO PARTNERS III AB  –  17,2 %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LONØ HOLDING AS  –  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LONØ HOLDING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DRIFTSGRUPPEN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922 703 752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SEFBO HOLDING AS</a:t>
            </a:r>
          </a:p>
        </p:txBody>
      </p:sp>
    </p:spTree>
  </p:cSld>
  <p:clrMapOvr>
    <a:masterClrMapping xmlns:a="http://schemas.openxmlformats.org/drawingml/2006/main"/>
  </p:clrMapOvr>
</p:sld>
</file>