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85c4f38be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4449ce5a64781"/>
  </p:sldMasterIdLst>
  <p:sldIdLst>
    <p:sldId xmlns:r="http://schemas.openxmlformats.org/officeDocument/2006/relationships" id="256" r:id="R9e4bc2f1e7f74013"/>
    <p:sldId xmlns:r="http://schemas.openxmlformats.org/officeDocument/2006/relationships" id="257" r:id="R5396380b83ac47e4"/>
    <p:sldId xmlns:r="http://schemas.openxmlformats.org/officeDocument/2006/relationships" id="258" r:id="R386047ac19e8490a"/>
    <p:sldId xmlns:r="http://schemas.openxmlformats.org/officeDocument/2006/relationships" id="259" r:id="R95d86e6446c84832"/>
    <p:sldId xmlns:r="http://schemas.openxmlformats.org/officeDocument/2006/relationships" id="260" r:id="R45f90a063fe14fb8"/>
    <p:sldId xmlns:r="http://schemas.openxmlformats.org/officeDocument/2006/relationships" id="261" r:id="R5ee9945b8acb4585"/>
    <p:sldId xmlns:r="http://schemas.openxmlformats.org/officeDocument/2006/relationships" id="262" r:id="R9756847b053c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4449ce5a64781" /><Relationship Type="http://schemas.openxmlformats.org/officeDocument/2006/relationships/slide" Target="/ppt/slides/slide1.xml" Id="R9e4bc2f1e7f74013" /><Relationship Type="http://schemas.openxmlformats.org/officeDocument/2006/relationships/slide" Target="/ppt/slides/slide2.xml" Id="R5396380b83ac47e4" /><Relationship Type="http://schemas.openxmlformats.org/officeDocument/2006/relationships/slide" Target="/ppt/slides/slide3.xml" Id="R386047ac19e8490a" /><Relationship Type="http://schemas.openxmlformats.org/officeDocument/2006/relationships/slide" Target="/ppt/slides/slide4.xml" Id="R95d86e6446c84832" /><Relationship Type="http://schemas.openxmlformats.org/officeDocument/2006/relationships/slide" Target="/ppt/slides/slide5.xml" Id="R45f90a063fe14fb8" /><Relationship Type="http://schemas.openxmlformats.org/officeDocument/2006/relationships/slide" Target="/ppt/slides/slide6.xml" Id="R5ee9945b8acb4585" /><Relationship Type="http://schemas.openxmlformats.org/officeDocument/2006/relationships/slide" Target="/ppt/slides/slide7.xml" Id="R9756847b053c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fecb8b5a4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c1e8e0f654f17" /><Relationship Type="http://schemas.openxmlformats.org/officeDocument/2006/relationships/theme" Target="/ppt/slideMasters/theme/theme1.xml" Id="R7fae0d5055f5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1c1e8e0f65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65c40a1c640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e41eb8ccb44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f1b1b2bb843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461c8aaa642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74583f1704b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13382998b45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dc76c3e414b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SOLID BYGG INNLANDET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BYGG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SOLID BYGG INNLANDET AS ble etablert [år] og holder til i Flisa.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BYGG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BYGG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BYGG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131 220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132 834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BYGG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HMH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HOVDEVEGEN 12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LANDERS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BYGG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Kaffegata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2270 Flisa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922 698 384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 BYGG INNLANDET AS</a:t>
            </a:r>
          </a:p>
        </p:txBody>
      </p:sp>
    </p:spTree>
  </p:cSld>
  <p:clrMapOvr>
    <a:masterClrMapping xmlns:a="http://schemas.openxmlformats.org/drawingml/2006/main"/>
  </p:clrMapOvr>
</p:sld>
</file>