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5eba6fa073942c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61ddaccf2b4f84"/>
  </p:sldMasterIdLst>
  <p:sldIdLst>
    <p:sldId xmlns:r="http://schemas.openxmlformats.org/officeDocument/2006/relationships" id="256" r:id="R3a03b44e1a8648e1"/>
    <p:sldId xmlns:r="http://schemas.openxmlformats.org/officeDocument/2006/relationships" id="257" r:id="R289ccd3afb864893"/>
    <p:sldId xmlns:r="http://schemas.openxmlformats.org/officeDocument/2006/relationships" id="258" r:id="R3634175591bd4f64"/>
    <p:sldId xmlns:r="http://schemas.openxmlformats.org/officeDocument/2006/relationships" id="259" r:id="R4fb3d2900b1d4470"/>
    <p:sldId xmlns:r="http://schemas.openxmlformats.org/officeDocument/2006/relationships" id="260" r:id="R22e1e809e8db4449"/>
    <p:sldId xmlns:r="http://schemas.openxmlformats.org/officeDocument/2006/relationships" id="261" r:id="Rda6e598dd61b4406"/>
    <p:sldId xmlns:r="http://schemas.openxmlformats.org/officeDocument/2006/relationships" id="262" r:id="R2485e752073b4cd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61ddaccf2b4f84" /><Relationship Type="http://schemas.openxmlformats.org/officeDocument/2006/relationships/slide" Target="/ppt/slides/slide1.xml" Id="R3a03b44e1a8648e1" /><Relationship Type="http://schemas.openxmlformats.org/officeDocument/2006/relationships/slide" Target="/ppt/slides/slide2.xml" Id="R289ccd3afb864893" /><Relationship Type="http://schemas.openxmlformats.org/officeDocument/2006/relationships/slide" Target="/ppt/slides/slide3.xml" Id="R3634175591bd4f64" /><Relationship Type="http://schemas.openxmlformats.org/officeDocument/2006/relationships/slide" Target="/ppt/slides/slide4.xml" Id="R4fb3d2900b1d4470" /><Relationship Type="http://schemas.openxmlformats.org/officeDocument/2006/relationships/slide" Target="/ppt/slides/slide5.xml" Id="R22e1e809e8db4449" /><Relationship Type="http://schemas.openxmlformats.org/officeDocument/2006/relationships/slide" Target="/ppt/slides/slide6.xml" Id="Rda6e598dd61b4406" /><Relationship Type="http://schemas.openxmlformats.org/officeDocument/2006/relationships/slide" Target="/ppt/slides/slide7.xml" Id="R2485e752073b4cd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d9553a8fd740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f9915368664d5b" /><Relationship Type="http://schemas.openxmlformats.org/officeDocument/2006/relationships/theme" Target="/ppt/slideMasters/theme/theme1.xml" Id="Rb3026c55533e4c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1f9915368664d5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450f37ef204c6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8f824ea398478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145a08cb72459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753e92ac86445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7db7ed7387476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dfbbefed5642c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e2e2cc68d440c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HAGENS GRAVESERVICE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HAGENS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HAGENS GRAVESERVICE AS ble etablert [år] og holder til i Brandbu.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HAGENS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HAGENS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HAGENS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12 471 813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1 769 560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1 515 410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11 395 109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14 812 739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HAGENS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FEHA HOLDING AS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HAGEN ARNE GUNNAR  –  30,0 %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HAGENS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Hornslinna 380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2760 Brandbu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922 693 749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HAGENS GRAVESERVICE AS</a:t>
            </a:r>
          </a:p>
        </p:txBody>
      </p:sp>
    </p:spTree>
  </p:cSld>
  <p:clrMapOvr>
    <a:masterClrMapping xmlns:a="http://schemas.openxmlformats.org/drawingml/2006/main"/>
  </p:clrMapOvr>
</p:sld>
</file>