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e3a788742e47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d9fe49200e4238"/>
  </p:sldMasterIdLst>
  <p:sldIdLst>
    <p:sldId xmlns:r="http://schemas.openxmlformats.org/officeDocument/2006/relationships" id="256" r:id="R3ff656c8ccfc4163"/>
    <p:sldId xmlns:r="http://schemas.openxmlformats.org/officeDocument/2006/relationships" id="257" r:id="Rc9093153ccab4ecd"/>
    <p:sldId xmlns:r="http://schemas.openxmlformats.org/officeDocument/2006/relationships" id="258" r:id="Re957985f6864499a"/>
    <p:sldId xmlns:r="http://schemas.openxmlformats.org/officeDocument/2006/relationships" id="259" r:id="Rbc0371a2a09c49e8"/>
    <p:sldId xmlns:r="http://schemas.openxmlformats.org/officeDocument/2006/relationships" id="260" r:id="R84ced6f1adc743a1"/>
    <p:sldId xmlns:r="http://schemas.openxmlformats.org/officeDocument/2006/relationships" id="261" r:id="R8db94a925a934ff6"/>
    <p:sldId xmlns:r="http://schemas.openxmlformats.org/officeDocument/2006/relationships" id="262" r:id="R572b47bdae8f48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9fe49200e4238" /><Relationship Type="http://schemas.openxmlformats.org/officeDocument/2006/relationships/slide" Target="/ppt/slides/slide1.xml" Id="R3ff656c8ccfc4163" /><Relationship Type="http://schemas.openxmlformats.org/officeDocument/2006/relationships/slide" Target="/ppt/slides/slide2.xml" Id="Rc9093153ccab4ecd" /><Relationship Type="http://schemas.openxmlformats.org/officeDocument/2006/relationships/slide" Target="/ppt/slides/slide3.xml" Id="Re957985f6864499a" /><Relationship Type="http://schemas.openxmlformats.org/officeDocument/2006/relationships/slide" Target="/ppt/slides/slide4.xml" Id="Rbc0371a2a09c49e8" /><Relationship Type="http://schemas.openxmlformats.org/officeDocument/2006/relationships/slide" Target="/ppt/slides/slide5.xml" Id="R84ced6f1adc743a1" /><Relationship Type="http://schemas.openxmlformats.org/officeDocument/2006/relationships/slide" Target="/ppt/slides/slide6.xml" Id="R8db94a925a934ff6" /><Relationship Type="http://schemas.openxmlformats.org/officeDocument/2006/relationships/slide" Target="/ppt/slides/slide7.xml" Id="R572b47bdae8f48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238fd685b34a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9567341fe457b" /><Relationship Type="http://schemas.openxmlformats.org/officeDocument/2006/relationships/theme" Target="/ppt/slideMasters/theme/theme1.xml" Id="Rb03015a6d05c40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49567341fe45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74c52bc974c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65d01939340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78776196541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28a852a2440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4f5bc71fb4f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07d0563c440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9ee830cf345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HAGENS GRAVESERVICE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HAGENS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HAGENS GRAVESERVICE AS ble etablert [år] og holder til i Brandbu.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HAGENS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HAGENS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HAGENS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12 471 813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1 769 560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11 395 109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14 812 739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HAGENS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FEHA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HAGENS GRAVESERVICE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Hornslinna 380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2760 Brandbu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922 693 749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HAGENS GRAVESERVICE AS</a:t>
            </a:r>
          </a:p>
        </p:txBody>
      </p:sp>
    </p:spTree>
  </p:cSld>
  <p:clrMapOvr>
    <a:masterClrMapping xmlns:a="http://schemas.openxmlformats.org/drawingml/2006/main"/>
  </p:clrMapOvr>
</p:sld>
</file>