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bb7affec0049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d88daac12a46f9"/>
  </p:sldMasterIdLst>
  <p:sldIdLst>
    <p:sldId xmlns:r="http://schemas.openxmlformats.org/officeDocument/2006/relationships" id="256" r:id="R2a3349430cce486d"/>
    <p:sldId xmlns:r="http://schemas.openxmlformats.org/officeDocument/2006/relationships" id="257" r:id="R8cf5884f068b4485"/>
    <p:sldId xmlns:r="http://schemas.openxmlformats.org/officeDocument/2006/relationships" id="258" r:id="Rb3d52e821f4940b4"/>
    <p:sldId xmlns:r="http://schemas.openxmlformats.org/officeDocument/2006/relationships" id="259" r:id="Ra50f12cdb9c740ac"/>
    <p:sldId xmlns:r="http://schemas.openxmlformats.org/officeDocument/2006/relationships" id="260" r:id="R8c1067dae45e4ee4"/>
    <p:sldId xmlns:r="http://schemas.openxmlformats.org/officeDocument/2006/relationships" id="261" r:id="R27a38ff544564b62"/>
    <p:sldId xmlns:r="http://schemas.openxmlformats.org/officeDocument/2006/relationships" id="262" r:id="Rafe3c34aa9a34d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d88daac12a46f9" /><Relationship Type="http://schemas.openxmlformats.org/officeDocument/2006/relationships/slide" Target="/ppt/slides/slide1.xml" Id="R2a3349430cce486d" /><Relationship Type="http://schemas.openxmlformats.org/officeDocument/2006/relationships/slide" Target="/ppt/slides/slide2.xml" Id="R8cf5884f068b4485" /><Relationship Type="http://schemas.openxmlformats.org/officeDocument/2006/relationships/slide" Target="/ppt/slides/slide3.xml" Id="Rb3d52e821f4940b4" /><Relationship Type="http://schemas.openxmlformats.org/officeDocument/2006/relationships/slide" Target="/ppt/slides/slide4.xml" Id="Ra50f12cdb9c740ac" /><Relationship Type="http://schemas.openxmlformats.org/officeDocument/2006/relationships/slide" Target="/ppt/slides/slide5.xml" Id="R8c1067dae45e4ee4" /><Relationship Type="http://schemas.openxmlformats.org/officeDocument/2006/relationships/slide" Target="/ppt/slides/slide6.xml" Id="R27a38ff544564b62" /><Relationship Type="http://schemas.openxmlformats.org/officeDocument/2006/relationships/slide" Target="/ppt/slides/slide7.xml" Id="Rafe3c34aa9a34d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dcd11f43d848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7e1ceb7a94933" /><Relationship Type="http://schemas.openxmlformats.org/officeDocument/2006/relationships/theme" Target="/ppt/slideMasters/theme/theme1.xml" Id="R271840ec08dc49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27e1ceb7a949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ca343372842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bda87335d47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f76282e9248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32105876a47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158357e6647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7a55bd01244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23369ad7542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BALLSTAD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BALLSTAD INVEST AS ble etablert [år] og holder til i Ballstad.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419 292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6 813 977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9 490 764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PAUS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FREDRIKSEN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WERNER WILHELMSEN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LEIF-OLE BARTH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EVJEN KARLSEN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SCHULTZ  –  14,3 %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Øyaveien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8373 Ballstad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922 689 563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BALLSTAD INVEST AS</a:t>
            </a:r>
          </a:p>
        </p:txBody>
      </p:sp>
    </p:spTree>
  </p:cSld>
  <p:clrMapOvr>
    <a:masterClrMapping xmlns:a="http://schemas.openxmlformats.org/drawingml/2006/main"/>
  </p:clrMapOvr>
</p:sld>
</file>