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8de6c00aa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40b974038848bf"/>
  </p:sldMasterIdLst>
  <p:sldIdLst>
    <p:sldId xmlns:r="http://schemas.openxmlformats.org/officeDocument/2006/relationships" id="256" r:id="R012c51cc65584ef5"/>
    <p:sldId xmlns:r="http://schemas.openxmlformats.org/officeDocument/2006/relationships" id="257" r:id="R7cac72a0352c4bcd"/>
    <p:sldId xmlns:r="http://schemas.openxmlformats.org/officeDocument/2006/relationships" id="258" r:id="R0b8488403cf64c1b"/>
    <p:sldId xmlns:r="http://schemas.openxmlformats.org/officeDocument/2006/relationships" id="259" r:id="Rc78a17303f2f47ce"/>
    <p:sldId xmlns:r="http://schemas.openxmlformats.org/officeDocument/2006/relationships" id="260" r:id="R12d58ecd7ff94035"/>
    <p:sldId xmlns:r="http://schemas.openxmlformats.org/officeDocument/2006/relationships" id="261" r:id="R8a618852e3694154"/>
    <p:sldId xmlns:r="http://schemas.openxmlformats.org/officeDocument/2006/relationships" id="262" r:id="R5c359ca48eb1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0b974038848bf" /><Relationship Type="http://schemas.openxmlformats.org/officeDocument/2006/relationships/slide" Target="/ppt/slides/slide1.xml" Id="R012c51cc65584ef5" /><Relationship Type="http://schemas.openxmlformats.org/officeDocument/2006/relationships/slide" Target="/ppt/slides/slide2.xml" Id="R7cac72a0352c4bcd" /><Relationship Type="http://schemas.openxmlformats.org/officeDocument/2006/relationships/slide" Target="/ppt/slides/slide3.xml" Id="R0b8488403cf64c1b" /><Relationship Type="http://schemas.openxmlformats.org/officeDocument/2006/relationships/slide" Target="/ppt/slides/slide4.xml" Id="Rc78a17303f2f47ce" /><Relationship Type="http://schemas.openxmlformats.org/officeDocument/2006/relationships/slide" Target="/ppt/slides/slide5.xml" Id="R12d58ecd7ff94035" /><Relationship Type="http://schemas.openxmlformats.org/officeDocument/2006/relationships/slide" Target="/ppt/slides/slide6.xml" Id="R8a618852e3694154" /><Relationship Type="http://schemas.openxmlformats.org/officeDocument/2006/relationships/slide" Target="/ppt/slides/slide7.xml" Id="R5c359ca48eb1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83ad7932941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bd4f7dfd04004" /><Relationship Type="http://schemas.openxmlformats.org/officeDocument/2006/relationships/theme" Target="/ppt/slideMasters/theme/theme1.xml" Id="R1dfa4c3388a44b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ebd4f7dfd040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ca289ee47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fbd46f567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d6bda22e34f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610f6f54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0fa65fd4044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919b8e6cd43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2e60749dc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LINNES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LINNES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LINNES PANORAMA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LINNES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LINNES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LINNES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4 272 436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LINNES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 BOLIGINVEST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LINNES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Vestsideveien 9E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922 674 124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LINNES PANORAMA AS</a:t>
            </a:r>
          </a:p>
        </p:txBody>
      </p:sp>
    </p:spTree>
  </p:cSld>
  <p:clrMapOvr>
    <a:masterClrMapping xmlns:a="http://schemas.openxmlformats.org/drawingml/2006/main"/>
  </p:clrMapOvr>
</p:sld>
</file>