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129371820343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e9f38cc4fd4d25"/>
  </p:sldMasterIdLst>
  <p:sldIdLst>
    <p:sldId xmlns:r="http://schemas.openxmlformats.org/officeDocument/2006/relationships" id="256" r:id="R8ea251528ae14dd1"/>
    <p:sldId xmlns:r="http://schemas.openxmlformats.org/officeDocument/2006/relationships" id="257" r:id="R9f57220ed8174de9"/>
    <p:sldId xmlns:r="http://schemas.openxmlformats.org/officeDocument/2006/relationships" id="258" r:id="R0876b8b4b3db43ef"/>
    <p:sldId xmlns:r="http://schemas.openxmlformats.org/officeDocument/2006/relationships" id="259" r:id="R864e04ad2f4143f9"/>
    <p:sldId xmlns:r="http://schemas.openxmlformats.org/officeDocument/2006/relationships" id="260" r:id="R8693706345b74f52"/>
    <p:sldId xmlns:r="http://schemas.openxmlformats.org/officeDocument/2006/relationships" id="261" r:id="R1d9567cde7214843"/>
    <p:sldId xmlns:r="http://schemas.openxmlformats.org/officeDocument/2006/relationships" id="262" r:id="Ra781d1809d434f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e9f38cc4fd4d25" /><Relationship Type="http://schemas.openxmlformats.org/officeDocument/2006/relationships/slide" Target="/ppt/slides/slide1.xml" Id="R8ea251528ae14dd1" /><Relationship Type="http://schemas.openxmlformats.org/officeDocument/2006/relationships/slide" Target="/ppt/slides/slide2.xml" Id="R9f57220ed8174de9" /><Relationship Type="http://schemas.openxmlformats.org/officeDocument/2006/relationships/slide" Target="/ppt/slides/slide3.xml" Id="R0876b8b4b3db43ef" /><Relationship Type="http://schemas.openxmlformats.org/officeDocument/2006/relationships/slide" Target="/ppt/slides/slide4.xml" Id="R864e04ad2f4143f9" /><Relationship Type="http://schemas.openxmlformats.org/officeDocument/2006/relationships/slide" Target="/ppt/slides/slide5.xml" Id="R8693706345b74f52" /><Relationship Type="http://schemas.openxmlformats.org/officeDocument/2006/relationships/slide" Target="/ppt/slides/slide6.xml" Id="R1d9567cde7214843" /><Relationship Type="http://schemas.openxmlformats.org/officeDocument/2006/relationships/slide" Target="/ppt/slides/slide7.xml" Id="Ra781d1809d434f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ddf7a45ae547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fefb16e314b5e" /><Relationship Type="http://schemas.openxmlformats.org/officeDocument/2006/relationships/theme" Target="/ppt/slideMasters/theme/theme1.xml" Id="Rb02d246e0fbc48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9fefb16e314b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488cfbb454b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6c514778740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32cb6e97640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f4521a36748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d11dcb61848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8554d681a48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fa3559a8948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MSAA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MSAA AS ble etablert [år] og holder til i Vigrestad.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7 560 214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70 030 983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80 572 121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AARSLAND MARTIN SVENSEN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Fabrikkvegen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4362 Vigrestad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922 651 663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