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37225247a4d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2104b08afb47c7"/>
  </p:sldMasterIdLst>
  <p:sldIdLst>
    <p:sldId xmlns:r="http://schemas.openxmlformats.org/officeDocument/2006/relationships" id="256" r:id="R9ad66c15bd7a46fd"/>
    <p:sldId xmlns:r="http://schemas.openxmlformats.org/officeDocument/2006/relationships" id="257" r:id="Rdefea2a666c34198"/>
    <p:sldId xmlns:r="http://schemas.openxmlformats.org/officeDocument/2006/relationships" id="258" r:id="R60ccfcfdccec40e7"/>
    <p:sldId xmlns:r="http://schemas.openxmlformats.org/officeDocument/2006/relationships" id="259" r:id="R2e50b543cde448b4"/>
    <p:sldId xmlns:r="http://schemas.openxmlformats.org/officeDocument/2006/relationships" id="260" r:id="Re3823d1ed7a04287"/>
    <p:sldId xmlns:r="http://schemas.openxmlformats.org/officeDocument/2006/relationships" id="261" r:id="R4d8b8504ebb847cb"/>
    <p:sldId xmlns:r="http://schemas.openxmlformats.org/officeDocument/2006/relationships" id="262" r:id="R109419f73fe3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104b08afb47c7" /><Relationship Type="http://schemas.openxmlformats.org/officeDocument/2006/relationships/slide" Target="/ppt/slides/slide1.xml" Id="R9ad66c15bd7a46fd" /><Relationship Type="http://schemas.openxmlformats.org/officeDocument/2006/relationships/slide" Target="/ppt/slides/slide2.xml" Id="Rdefea2a666c34198" /><Relationship Type="http://schemas.openxmlformats.org/officeDocument/2006/relationships/slide" Target="/ppt/slides/slide3.xml" Id="R60ccfcfdccec40e7" /><Relationship Type="http://schemas.openxmlformats.org/officeDocument/2006/relationships/slide" Target="/ppt/slides/slide4.xml" Id="R2e50b543cde448b4" /><Relationship Type="http://schemas.openxmlformats.org/officeDocument/2006/relationships/slide" Target="/ppt/slides/slide5.xml" Id="Re3823d1ed7a04287" /><Relationship Type="http://schemas.openxmlformats.org/officeDocument/2006/relationships/slide" Target="/ppt/slides/slide6.xml" Id="R4d8b8504ebb847cb" /><Relationship Type="http://schemas.openxmlformats.org/officeDocument/2006/relationships/slide" Target="/ppt/slides/slide7.xml" Id="R109419f73fe3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2bb7ae586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f759878b84a2e" /><Relationship Type="http://schemas.openxmlformats.org/officeDocument/2006/relationships/theme" Target="/ppt/slideMasters/theme/theme1.xml" Id="Rb6bb4653f179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7f759878b84a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751d8277448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8b2041e2840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67293d2a1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ad2e10072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39d4a7af94b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40bdc3006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be60a930847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BJØRKUM BOLIG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BJØRKUM BOLIG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3 333 025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Marius Bjørkum, Dampsagveien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2004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922 650 543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BJØRKUM BOLIG AS</a:t>
            </a:r>
          </a:p>
        </p:txBody>
      </p:sp>
    </p:spTree>
  </p:cSld>
  <p:clrMapOvr>
    <a:masterClrMapping xmlns:a="http://schemas.openxmlformats.org/drawingml/2006/main"/>
  </p:clrMapOvr>
</p:sld>
</file>