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2a126134a0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0489a056541e4"/>
  </p:sldMasterIdLst>
  <p:sldIdLst>
    <p:sldId xmlns:r="http://schemas.openxmlformats.org/officeDocument/2006/relationships" id="256" r:id="R8d2972ead492420f"/>
    <p:sldId xmlns:r="http://schemas.openxmlformats.org/officeDocument/2006/relationships" id="257" r:id="R0c7dd1939c4b4996"/>
    <p:sldId xmlns:r="http://schemas.openxmlformats.org/officeDocument/2006/relationships" id="258" r:id="Rc7d2a96c06f4462a"/>
    <p:sldId xmlns:r="http://schemas.openxmlformats.org/officeDocument/2006/relationships" id="259" r:id="R8d453fb116ba452a"/>
    <p:sldId xmlns:r="http://schemas.openxmlformats.org/officeDocument/2006/relationships" id="260" r:id="R2cfac97191fa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0489a056541e4" /><Relationship Type="http://schemas.openxmlformats.org/officeDocument/2006/relationships/slide" Target="/ppt/slides/slide1.xml" Id="R8d2972ead492420f" /><Relationship Type="http://schemas.openxmlformats.org/officeDocument/2006/relationships/slide" Target="/ppt/slides/slide2.xml" Id="R0c7dd1939c4b4996" /><Relationship Type="http://schemas.openxmlformats.org/officeDocument/2006/relationships/slide" Target="/ppt/slides/slide3.xml" Id="Rc7d2a96c06f4462a" /><Relationship Type="http://schemas.openxmlformats.org/officeDocument/2006/relationships/slide" Target="/ppt/slides/slide4.xml" Id="R8d453fb116ba452a" /><Relationship Type="http://schemas.openxmlformats.org/officeDocument/2006/relationships/slide" Target="/ppt/slides/slide5.xml" Id="R2cfac97191fa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c8dd90da648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b3848c7474815" /><Relationship Type="http://schemas.openxmlformats.org/officeDocument/2006/relationships/theme" Target="/ppt/slideMasters/theme/theme1.xml" Id="Rcf25ddd50f2e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b3848c74748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fbbe58ba041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abb44d91b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8b78433fc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4ee77f154f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6a7a9dbe145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922 645 973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DRIFT AS</a:t>
            </a:r>
          </a:p>
        </p:txBody>
      </p:sp>
    </p:spTree>
  </p:cSld>
  <p:clrMapOvr>
    <a:masterClrMapping xmlns:a="http://schemas.openxmlformats.org/drawingml/2006/main"/>
  </p:clrMapOvr>
</p:sld>
</file>