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394b7bd0864f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f247f019c44f4a"/>
  </p:sldMasterIdLst>
  <p:sldIdLst>
    <p:sldId xmlns:r="http://schemas.openxmlformats.org/officeDocument/2006/relationships" id="256" r:id="R8919602c39cd48d7"/>
    <p:sldId xmlns:r="http://schemas.openxmlformats.org/officeDocument/2006/relationships" id="257" r:id="Re0ecd492b7694b15"/>
    <p:sldId xmlns:r="http://schemas.openxmlformats.org/officeDocument/2006/relationships" id="258" r:id="R0107e3d0c2e14e98"/>
    <p:sldId xmlns:r="http://schemas.openxmlformats.org/officeDocument/2006/relationships" id="259" r:id="R3b62c5db45d947f7"/>
    <p:sldId xmlns:r="http://schemas.openxmlformats.org/officeDocument/2006/relationships" id="260" r:id="R3e3a1e94c6bb41b7"/>
    <p:sldId xmlns:r="http://schemas.openxmlformats.org/officeDocument/2006/relationships" id="261" r:id="R0f7a03398ac0493f"/>
    <p:sldId xmlns:r="http://schemas.openxmlformats.org/officeDocument/2006/relationships" id="262" r:id="Rc0a30cf0a92744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247f019c44f4a" /><Relationship Type="http://schemas.openxmlformats.org/officeDocument/2006/relationships/slide" Target="/ppt/slides/slide1.xml" Id="R8919602c39cd48d7" /><Relationship Type="http://schemas.openxmlformats.org/officeDocument/2006/relationships/slide" Target="/ppt/slides/slide2.xml" Id="Re0ecd492b7694b15" /><Relationship Type="http://schemas.openxmlformats.org/officeDocument/2006/relationships/slide" Target="/ppt/slides/slide3.xml" Id="R0107e3d0c2e14e98" /><Relationship Type="http://schemas.openxmlformats.org/officeDocument/2006/relationships/slide" Target="/ppt/slides/slide4.xml" Id="R3b62c5db45d947f7" /><Relationship Type="http://schemas.openxmlformats.org/officeDocument/2006/relationships/slide" Target="/ppt/slides/slide5.xml" Id="R3e3a1e94c6bb41b7" /><Relationship Type="http://schemas.openxmlformats.org/officeDocument/2006/relationships/slide" Target="/ppt/slides/slide6.xml" Id="R0f7a03398ac0493f" /><Relationship Type="http://schemas.openxmlformats.org/officeDocument/2006/relationships/slide" Target="/ppt/slides/slide7.xml" Id="Rc0a30cf0a92744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da3030b4414a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028414e39410c" /><Relationship Type="http://schemas.openxmlformats.org/officeDocument/2006/relationships/theme" Target="/ppt/slideMasters/theme/theme1.xml" Id="R0bb9ec838d5440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d028414e3941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54ac0d53b45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5be4ea2374b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54ef3504e4e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cc765b70f4a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0f4ffa1b147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6dbcd61f64e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67fccd8d34b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MVACCOUNTING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MVACCOUNTING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1 925 348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1 153 386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1 705 414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VILLENEUVE MICHAEL JAMES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Halhjemsmarka 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5208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922 645 949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MVACCOUNTING AS</a:t>
            </a:r>
          </a:p>
        </p:txBody>
      </p:sp>
    </p:spTree>
  </p:cSld>
  <p:clrMapOvr>
    <a:masterClrMapping xmlns:a="http://schemas.openxmlformats.org/drawingml/2006/main"/>
  </p:clrMapOvr>
</p:sld>
</file>