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7fb65c3a3e45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e03c573fbb433d"/>
  </p:sldMasterIdLst>
  <p:sldIdLst>
    <p:sldId xmlns:r="http://schemas.openxmlformats.org/officeDocument/2006/relationships" id="256" r:id="Rb4fa71b7e98d4bae"/>
    <p:sldId xmlns:r="http://schemas.openxmlformats.org/officeDocument/2006/relationships" id="257" r:id="R857e2e4037114e81"/>
    <p:sldId xmlns:r="http://schemas.openxmlformats.org/officeDocument/2006/relationships" id="258" r:id="R017aadcf63e44088"/>
    <p:sldId xmlns:r="http://schemas.openxmlformats.org/officeDocument/2006/relationships" id="259" r:id="R8de3f2993ef2471c"/>
    <p:sldId xmlns:r="http://schemas.openxmlformats.org/officeDocument/2006/relationships" id="260" r:id="R933707a3b53f4dfe"/>
    <p:sldId xmlns:r="http://schemas.openxmlformats.org/officeDocument/2006/relationships" id="261" r:id="R29b30419c98647aa"/>
    <p:sldId xmlns:r="http://schemas.openxmlformats.org/officeDocument/2006/relationships" id="262" r:id="R093e7dfeefe14d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03c573fbb433d" /><Relationship Type="http://schemas.openxmlformats.org/officeDocument/2006/relationships/slide" Target="/ppt/slides/slide1.xml" Id="Rb4fa71b7e98d4bae" /><Relationship Type="http://schemas.openxmlformats.org/officeDocument/2006/relationships/slide" Target="/ppt/slides/slide2.xml" Id="R857e2e4037114e81" /><Relationship Type="http://schemas.openxmlformats.org/officeDocument/2006/relationships/slide" Target="/ppt/slides/slide3.xml" Id="R017aadcf63e44088" /><Relationship Type="http://schemas.openxmlformats.org/officeDocument/2006/relationships/slide" Target="/ppt/slides/slide4.xml" Id="R8de3f2993ef2471c" /><Relationship Type="http://schemas.openxmlformats.org/officeDocument/2006/relationships/slide" Target="/ppt/slides/slide5.xml" Id="R933707a3b53f4dfe" /><Relationship Type="http://schemas.openxmlformats.org/officeDocument/2006/relationships/slide" Target="/ppt/slides/slide6.xml" Id="R29b30419c98647aa" /><Relationship Type="http://schemas.openxmlformats.org/officeDocument/2006/relationships/slide" Target="/ppt/slides/slide7.xml" Id="R093e7dfeefe14d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9f652039b47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ee1b0a3704896" /><Relationship Type="http://schemas.openxmlformats.org/officeDocument/2006/relationships/theme" Target="/ppt/slideMasters/theme/theme1.xml" Id="R46c504bb6e4f42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ee1b0a370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3dae0207f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1e7b954c7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a30d1341d4c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64ee1cd2b4e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f6e96f8f440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dfd2013d54f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a22f8f3f443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FOREVER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FOREVER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−538 915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975 549 124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4 001 955 752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4 123 388 497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FIELDS AS  –  91,2 %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HOLDING AS  –  8,8 %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922 619 913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FOREVER AS</a:t>
            </a:r>
          </a:p>
        </p:txBody>
      </p:sp>
    </p:spTree>
  </p:cSld>
  <p:clrMapOvr>
    <a:masterClrMapping xmlns:a="http://schemas.openxmlformats.org/drawingml/2006/main"/>
  </p:clrMapOvr>
</p:sld>
</file>