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be1b03f3e94c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8c790e913a40d9"/>
  </p:sldMasterIdLst>
  <p:sldIdLst>
    <p:sldId xmlns:r="http://schemas.openxmlformats.org/officeDocument/2006/relationships" id="256" r:id="Rd81bc288b1714751"/>
    <p:sldId xmlns:r="http://schemas.openxmlformats.org/officeDocument/2006/relationships" id="257" r:id="Red15251de28c472d"/>
    <p:sldId xmlns:r="http://schemas.openxmlformats.org/officeDocument/2006/relationships" id="258" r:id="R5bac682d5da64caf"/>
    <p:sldId xmlns:r="http://schemas.openxmlformats.org/officeDocument/2006/relationships" id="259" r:id="R6f7db2f053a142f1"/>
    <p:sldId xmlns:r="http://schemas.openxmlformats.org/officeDocument/2006/relationships" id="260" r:id="Rd74a0d0faf4849e3"/>
    <p:sldId xmlns:r="http://schemas.openxmlformats.org/officeDocument/2006/relationships" id="261" r:id="Rdb627aece44a41ab"/>
    <p:sldId xmlns:r="http://schemas.openxmlformats.org/officeDocument/2006/relationships" id="262" r:id="Ra852f3d7c43047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c790e913a40d9" /><Relationship Type="http://schemas.openxmlformats.org/officeDocument/2006/relationships/slide" Target="/ppt/slides/slide1.xml" Id="Rd81bc288b1714751" /><Relationship Type="http://schemas.openxmlformats.org/officeDocument/2006/relationships/slide" Target="/ppt/slides/slide2.xml" Id="Red15251de28c472d" /><Relationship Type="http://schemas.openxmlformats.org/officeDocument/2006/relationships/slide" Target="/ppt/slides/slide3.xml" Id="R5bac682d5da64caf" /><Relationship Type="http://schemas.openxmlformats.org/officeDocument/2006/relationships/slide" Target="/ppt/slides/slide4.xml" Id="R6f7db2f053a142f1" /><Relationship Type="http://schemas.openxmlformats.org/officeDocument/2006/relationships/slide" Target="/ppt/slides/slide5.xml" Id="Rd74a0d0faf4849e3" /><Relationship Type="http://schemas.openxmlformats.org/officeDocument/2006/relationships/slide" Target="/ppt/slides/slide6.xml" Id="Rdb627aece44a41ab" /><Relationship Type="http://schemas.openxmlformats.org/officeDocument/2006/relationships/slide" Target="/ppt/slides/slide7.xml" Id="Ra852f3d7c43047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2c50544edd4a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fc8eed8484d68" /><Relationship Type="http://schemas.openxmlformats.org/officeDocument/2006/relationships/theme" Target="/ppt/slideMasters/theme/theme1.xml" Id="Rfdacea062c3e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fc8eed848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8f17b77ec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70da9b125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ff2b9c74f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817b6a1a5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ca67fa1144b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bdb691c96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a5a592a09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STRAWBERRY FOREVER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FOREVER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975 549 124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4 001 955 752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4 123 388 497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FIELDS AS  –  91,5 %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HOLDING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922 619 913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STRAWBERRY FOREVER AS</a:t>
            </a:r>
          </a:p>
        </p:txBody>
      </p:sp>
    </p:spTree>
  </p:cSld>
  <p:clrMapOvr>
    <a:masterClrMapping xmlns:a="http://schemas.openxmlformats.org/drawingml/2006/main"/>
  </p:clrMapOvr>
</p:sld>
</file>