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0cbcec574249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0b1ef806ac4fdb"/>
  </p:sldMasterIdLst>
  <p:sldIdLst>
    <p:sldId xmlns:r="http://schemas.openxmlformats.org/officeDocument/2006/relationships" id="256" r:id="R57165e6a0dbf4f5d"/>
    <p:sldId xmlns:r="http://schemas.openxmlformats.org/officeDocument/2006/relationships" id="257" r:id="R395ae00fc14c445d"/>
    <p:sldId xmlns:r="http://schemas.openxmlformats.org/officeDocument/2006/relationships" id="258" r:id="R1c9b9d2837224e75"/>
    <p:sldId xmlns:r="http://schemas.openxmlformats.org/officeDocument/2006/relationships" id="259" r:id="R02c6ba58b9fe4063"/>
    <p:sldId xmlns:r="http://schemas.openxmlformats.org/officeDocument/2006/relationships" id="260" r:id="R5b94404d5a184b81"/>
    <p:sldId xmlns:r="http://schemas.openxmlformats.org/officeDocument/2006/relationships" id="261" r:id="R488b1e9ec1cb406d"/>
    <p:sldId xmlns:r="http://schemas.openxmlformats.org/officeDocument/2006/relationships" id="262" r:id="R4a1ae0e5972949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b1ef806ac4fdb" /><Relationship Type="http://schemas.openxmlformats.org/officeDocument/2006/relationships/slide" Target="/ppt/slides/slide1.xml" Id="R57165e6a0dbf4f5d" /><Relationship Type="http://schemas.openxmlformats.org/officeDocument/2006/relationships/slide" Target="/ppt/slides/slide2.xml" Id="R395ae00fc14c445d" /><Relationship Type="http://schemas.openxmlformats.org/officeDocument/2006/relationships/slide" Target="/ppt/slides/slide3.xml" Id="R1c9b9d2837224e75" /><Relationship Type="http://schemas.openxmlformats.org/officeDocument/2006/relationships/slide" Target="/ppt/slides/slide4.xml" Id="R02c6ba58b9fe4063" /><Relationship Type="http://schemas.openxmlformats.org/officeDocument/2006/relationships/slide" Target="/ppt/slides/slide5.xml" Id="R5b94404d5a184b81" /><Relationship Type="http://schemas.openxmlformats.org/officeDocument/2006/relationships/slide" Target="/ppt/slides/slide6.xml" Id="R488b1e9ec1cb406d" /><Relationship Type="http://schemas.openxmlformats.org/officeDocument/2006/relationships/slide" Target="/ppt/slides/slide7.xml" Id="R4a1ae0e5972949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249e981ca347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baf78c32547e2" /><Relationship Type="http://schemas.openxmlformats.org/officeDocument/2006/relationships/theme" Target="/ppt/slideMasters/theme/theme1.xml" Id="R27e0f23e0c2946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1baf78c32547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f19886b2146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84e30a9f148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02e2ed6c541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4ff6238754e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069acab944e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291a3e6ae43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6a86cdb2f41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TROFANA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TROFANA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TROFANA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TROFANA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TROFANA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TROFANA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2 279 226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2 865 806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TROFANA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BAGSTEVOLD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LIMANO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TROFANA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922 614 261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TROFANA AS</a:t>
            </a:r>
          </a:p>
        </p:txBody>
      </p:sp>
    </p:spTree>
  </p:cSld>
  <p:clrMapOvr>
    <a:masterClrMapping xmlns:a="http://schemas.openxmlformats.org/drawingml/2006/main"/>
  </p:clrMapOvr>
</p:sld>
</file>