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b24ca190a48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a520e1b1344237"/>
  </p:sldMasterIdLst>
  <p:sldIdLst>
    <p:sldId xmlns:r="http://schemas.openxmlformats.org/officeDocument/2006/relationships" id="256" r:id="Rc6437fc7bec54595"/>
    <p:sldId xmlns:r="http://schemas.openxmlformats.org/officeDocument/2006/relationships" id="257" r:id="R57238479ce014b6c"/>
    <p:sldId xmlns:r="http://schemas.openxmlformats.org/officeDocument/2006/relationships" id="258" r:id="R1718d499f0224e8b"/>
    <p:sldId xmlns:r="http://schemas.openxmlformats.org/officeDocument/2006/relationships" id="259" r:id="Rb7aa06b885b04d21"/>
    <p:sldId xmlns:r="http://schemas.openxmlformats.org/officeDocument/2006/relationships" id="260" r:id="R12cf621813154545"/>
    <p:sldId xmlns:r="http://schemas.openxmlformats.org/officeDocument/2006/relationships" id="261" r:id="R7cdad19fa53a45c1"/>
    <p:sldId xmlns:r="http://schemas.openxmlformats.org/officeDocument/2006/relationships" id="262" r:id="R67f97c1ec2224b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a520e1b1344237" /><Relationship Type="http://schemas.openxmlformats.org/officeDocument/2006/relationships/slide" Target="/ppt/slides/slide1.xml" Id="Rc6437fc7bec54595" /><Relationship Type="http://schemas.openxmlformats.org/officeDocument/2006/relationships/slide" Target="/ppt/slides/slide2.xml" Id="R57238479ce014b6c" /><Relationship Type="http://schemas.openxmlformats.org/officeDocument/2006/relationships/slide" Target="/ppt/slides/slide3.xml" Id="R1718d499f0224e8b" /><Relationship Type="http://schemas.openxmlformats.org/officeDocument/2006/relationships/slide" Target="/ppt/slides/slide4.xml" Id="Rb7aa06b885b04d21" /><Relationship Type="http://schemas.openxmlformats.org/officeDocument/2006/relationships/slide" Target="/ppt/slides/slide5.xml" Id="R12cf621813154545" /><Relationship Type="http://schemas.openxmlformats.org/officeDocument/2006/relationships/slide" Target="/ppt/slides/slide6.xml" Id="R7cdad19fa53a45c1" /><Relationship Type="http://schemas.openxmlformats.org/officeDocument/2006/relationships/slide" Target="/ppt/slides/slide7.xml" Id="R67f97c1ec2224b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1d6c21e0549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9dc2494d24e9b" /><Relationship Type="http://schemas.openxmlformats.org/officeDocument/2006/relationships/theme" Target="/ppt/slideMasters/theme/theme1.xml" Id="R8bca7abe726e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c9dc2494d24e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e8b4760d447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bf06f1ae348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96579386445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c4fb559fa47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484f1d04c4f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706e0d06c46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b756ec86147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RBB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RBB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227 552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RØYNESTAD KJELL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Rune Røynestad, Refskarmonen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922 613 613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RBB AS</a:t>
            </a:r>
          </a:p>
        </p:txBody>
      </p:sp>
    </p:spTree>
  </p:cSld>
  <p:clrMapOvr>
    <a:masterClrMapping xmlns:a="http://schemas.openxmlformats.org/drawingml/2006/main"/>
  </p:clrMapOvr>
</p:sld>
</file>