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3abfcdfeb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3d79eda67414d"/>
  </p:sldMasterIdLst>
  <p:sldIdLst>
    <p:sldId xmlns:r="http://schemas.openxmlformats.org/officeDocument/2006/relationships" id="256" r:id="R08af510e04f54056"/>
    <p:sldId xmlns:r="http://schemas.openxmlformats.org/officeDocument/2006/relationships" id="257" r:id="R6a20f565198b4c9f"/>
    <p:sldId xmlns:r="http://schemas.openxmlformats.org/officeDocument/2006/relationships" id="258" r:id="R83e7d3b915304635"/>
    <p:sldId xmlns:r="http://schemas.openxmlformats.org/officeDocument/2006/relationships" id="259" r:id="Rdb88fb5069e54a70"/>
    <p:sldId xmlns:r="http://schemas.openxmlformats.org/officeDocument/2006/relationships" id="260" r:id="R8afb1a803a3e4f58"/>
    <p:sldId xmlns:r="http://schemas.openxmlformats.org/officeDocument/2006/relationships" id="261" r:id="Reacbaef458b747fd"/>
    <p:sldId xmlns:r="http://schemas.openxmlformats.org/officeDocument/2006/relationships" id="262" r:id="R1cfed76de22d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3d79eda67414d" /><Relationship Type="http://schemas.openxmlformats.org/officeDocument/2006/relationships/slide" Target="/ppt/slides/slide1.xml" Id="R08af510e04f54056" /><Relationship Type="http://schemas.openxmlformats.org/officeDocument/2006/relationships/slide" Target="/ppt/slides/slide2.xml" Id="R6a20f565198b4c9f" /><Relationship Type="http://schemas.openxmlformats.org/officeDocument/2006/relationships/slide" Target="/ppt/slides/slide3.xml" Id="R83e7d3b915304635" /><Relationship Type="http://schemas.openxmlformats.org/officeDocument/2006/relationships/slide" Target="/ppt/slides/slide4.xml" Id="Rdb88fb5069e54a70" /><Relationship Type="http://schemas.openxmlformats.org/officeDocument/2006/relationships/slide" Target="/ppt/slides/slide5.xml" Id="R8afb1a803a3e4f58" /><Relationship Type="http://schemas.openxmlformats.org/officeDocument/2006/relationships/slide" Target="/ppt/slides/slide6.xml" Id="Reacbaef458b747fd" /><Relationship Type="http://schemas.openxmlformats.org/officeDocument/2006/relationships/slide" Target="/ppt/slides/slide7.xml" Id="R1cfed76de22d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77c1f9c62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fe86149dc43d8" /><Relationship Type="http://schemas.openxmlformats.org/officeDocument/2006/relationships/theme" Target="/ppt/slideMasters/theme/theme1.xml" Id="R5cf5d36bd32d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fe86149dc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627d3a36a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444a3791c4f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2fe46764a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8cf5d62b94f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dbbfadc41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c81d9950a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bf9cb2d7d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KIRKESTUEN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KIRKESTUEN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−183 378 704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109 556 620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217 298 345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AFGN INVEST 1 AS  –  81,5 %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 LIE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WYSZYNSKI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ADAMCZYK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MICHAL SCISLOWSKI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KIKS INVEST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922 601 704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HOLDING AS</a:t>
            </a:r>
          </a:p>
        </p:txBody>
      </p:sp>
    </p:spTree>
  </p:cSld>
  <p:clrMapOvr>
    <a:masterClrMapping xmlns:a="http://schemas.openxmlformats.org/drawingml/2006/main"/>
  </p:clrMapOvr>
</p:sld>
</file>