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b2a0bda52342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818600531242af"/>
  </p:sldMasterIdLst>
  <p:sldIdLst>
    <p:sldId xmlns:r="http://schemas.openxmlformats.org/officeDocument/2006/relationships" id="256" r:id="R8f8052062fa8412a"/>
    <p:sldId xmlns:r="http://schemas.openxmlformats.org/officeDocument/2006/relationships" id="257" r:id="R4c5573d106bd487f"/>
    <p:sldId xmlns:r="http://schemas.openxmlformats.org/officeDocument/2006/relationships" id="258" r:id="Rd08078a8c4344bde"/>
    <p:sldId xmlns:r="http://schemas.openxmlformats.org/officeDocument/2006/relationships" id="259" r:id="Re5313059a9a44e51"/>
    <p:sldId xmlns:r="http://schemas.openxmlformats.org/officeDocument/2006/relationships" id="260" r:id="R06a0c3d1cc8f4975"/>
    <p:sldId xmlns:r="http://schemas.openxmlformats.org/officeDocument/2006/relationships" id="261" r:id="R2522470e33ca49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818600531242af" /><Relationship Type="http://schemas.openxmlformats.org/officeDocument/2006/relationships/slide" Target="/ppt/slides/slide1.xml" Id="R8f8052062fa8412a" /><Relationship Type="http://schemas.openxmlformats.org/officeDocument/2006/relationships/slide" Target="/ppt/slides/slide2.xml" Id="R4c5573d106bd487f" /><Relationship Type="http://schemas.openxmlformats.org/officeDocument/2006/relationships/slide" Target="/ppt/slides/slide3.xml" Id="Rd08078a8c4344bde" /><Relationship Type="http://schemas.openxmlformats.org/officeDocument/2006/relationships/slide" Target="/ppt/slides/slide4.xml" Id="Re5313059a9a44e51" /><Relationship Type="http://schemas.openxmlformats.org/officeDocument/2006/relationships/slide" Target="/ppt/slides/slide5.xml" Id="R06a0c3d1cc8f4975" /><Relationship Type="http://schemas.openxmlformats.org/officeDocument/2006/relationships/slide" Target="/ppt/slides/slide6.xml" Id="R2522470e33ca49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fbf84bed0f42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cc5c8e6554486" /><Relationship Type="http://schemas.openxmlformats.org/officeDocument/2006/relationships/theme" Target="/ppt/slideMasters/theme/theme1.xml" Id="R7c615310adcb4d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0cc5c8e65544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3c0bfb06b4b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639b3185d41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60771918a48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f563afcdd45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17b61a24045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c2ecd74e143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LIFESCIENCE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LIFESCIENCE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LIFESCIENCE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LIFESCIENCE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LIFESCIENCE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LIFESCIENCE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−386 211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2 653 789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3 842 112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LIFESCIENCE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922 601 259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LIFESCIENCE AS</a:t>
            </a:r>
          </a:p>
        </p:txBody>
      </p:sp>
    </p:spTree>
  </p:cSld>
  <p:clrMapOvr>
    <a:masterClrMapping xmlns:a="http://schemas.openxmlformats.org/drawingml/2006/main"/>
  </p:clrMapOvr>
</p:sld>
</file>