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6e278940e041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c61d2d120549bf"/>
  </p:sldMasterIdLst>
  <p:sldIdLst>
    <p:sldId xmlns:r="http://schemas.openxmlformats.org/officeDocument/2006/relationships" id="256" r:id="Rb7dfd8dac0e84456"/>
    <p:sldId xmlns:r="http://schemas.openxmlformats.org/officeDocument/2006/relationships" id="257" r:id="R312efa672f0e41aa"/>
    <p:sldId xmlns:r="http://schemas.openxmlformats.org/officeDocument/2006/relationships" id="258" r:id="R8655a57d962d4b0d"/>
    <p:sldId xmlns:r="http://schemas.openxmlformats.org/officeDocument/2006/relationships" id="259" r:id="Rbc477d7ee8624ff5"/>
    <p:sldId xmlns:r="http://schemas.openxmlformats.org/officeDocument/2006/relationships" id="260" r:id="R8dd8ae38eb6e4c34"/>
    <p:sldId xmlns:r="http://schemas.openxmlformats.org/officeDocument/2006/relationships" id="261" r:id="R7a22d47c6cbe49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c61d2d120549bf" /><Relationship Type="http://schemas.openxmlformats.org/officeDocument/2006/relationships/slide" Target="/ppt/slides/slide1.xml" Id="Rb7dfd8dac0e84456" /><Relationship Type="http://schemas.openxmlformats.org/officeDocument/2006/relationships/slide" Target="/ppt/slides/slide2.xml" Id="R312efa672f0e41aa" /><Relationship Type="http://schemas.openxmlformats.org/officeDocument/2006/relationships/slide" Target="/ppt/slides/slide3.xml" Id="R8655a57d962d4b0d" /><Relationship Type="http://schemas.openxmlformats.org/officeDocument/2006/relationships/slide" Target="/ppt/slides/slide4.xml" Id="Rbc477d7ee8624ff5" /><Relationship Type="http://schemas.openxmlformats.org/officeDocument/2006/relationships/slide" Target="/ppt/slides/slide5.xml" Id="R8dd8ae38eb6e4c34" /><Relationship Type="http://schemas.openxmlformats.org/officeDocument/2006/relationships/slide" Target="/ppt/slides/slide6.xml" Id="R7a22d47c6cbe49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4e89e18c7a46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7e0e5221b44b6" /><Relationship Type="http://schemas.openxmlformats.org/officeDocument/2006/relationships/theme" Target="/ppt/slideMasters/theme/theme1.xml" Id="R46ea45cdb0bd4b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d7e0e5221b44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af555567441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47298e80e46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1140e8e5748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f43514d2e4f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c68413a1f42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e7e251d374c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BLEFJELL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BLEFJELL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BLEFJELL ENTREPRENØR AS ble etablert [år] og holder til i Lampeland.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BLEFJELL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BLEFJELL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BLEFJELL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ANUND DRAMDAL BORGE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BLEFJELL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Vestsida 808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3623 Lampeland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922 597 960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BLEFJELL ENTREPRENØR AS</a:t>
            </a:r>
          </a:p>
        </p:txBody>
      </p:sp>
    </p:spTree>
  </p:cSld>
  <p:clrMapOvr>
    <a:masterClrMapping xmlns:a="http://schemas.openxmlformats.org/drawingml/2006/main"/>
  </p:clrMapOvr>
</p:sld>
</file>