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5e80633731419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189f3b2d0f440cb"/>
  </p:sldMasterIdLst>
  <p:sldIdLst>
    <p:sldId xmlns:r="http://schemas.openxmlformats.org/officeDocument/2006/relationships" id="256" r:id="Rf50d79806d734ce7"/>
    <p:sldId xmlns:r="http://schemas.openxmlformats.org/officeDocument/2006/relationships" id="257" r:id="R53b270951261484b"/>
    <p:sldId xmlns:r="http://schemas.openxmlformats.org/officeDocument/2006/relationships" id="258" r:id="R3fe9270523da4534"/>
    <p:sldId xmlns:r="http://schemas.openxmlformats.org/officeDocument/2006/relationships" id="259" r:id="Rabddd09de5db4aad"/>
    <p:sldId xmlns:r="http://schemas.openxmlformats.org/officeDocument/2006/relationships" id="260" r:id="Rfc4d514f9d2a428d"/>
    <p:sldId xmlns:r="http://schemas.openxmlformats.org/officeDocument/2006/relationships" id="261" r:id="R46f093d6bf374c51"/>
    <p:sldId xmlns:r="http://schemas.openxmlformats.org/officeDocument/2006/relationships" id="262" r:id="Rd4df9bffd84e4fd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89f3b2d0f440cb" /><Relationship Type="http://schemas.openxmlformats.org/officeDocument/2006/relationships/slide" Target="/ppt/slides/slide1.xml" Id="Rf50d79806d734ce7" /><Relationship Type="http://schemas.openxmlformats.org/officeDocument/2006/relationships/slide" Target="/ppt/slides/slide2.xml" Id="R53b270951261484b" /><Relationship Type="http://schemas.openxmlformats.org/officeDocument/2006/relationships/slide" Target="/ppt/slides/slide3.xml" Id="R3fe9270523da4534" /><Relationship Type="http://schemas.openxmlformats.org/officeDocument/2006/relationships/slide" Target="/ppt/slides/slide4.xml" Id="Rabddd09de5db4aad" /><Relationship Type="http://schemas.openxmlformats.org/officeDocument/2006/relationships/slide" Target="/ppt/slides/slide5.xml" Id="Rfc4d514f9d2a428d" /><Relationship Type="http://schemas.openxmlformats.org/officeDocument/2006/relationships/slide" Target="/ppt/slides/slide6.xml" Id="R46f093d6bf374c51" /><Relationship Type="http://schemas.openxmlformats.org/officeDocument/2006/relationships/slide" Target="/ppt/slides/slide7.xml" Id="Rd4df9bffd84e4fd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ebf67b288a41b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6987d2a80f4b53" /><Relationship Type="http://schemas.openxmlformats.org/officeDocument/2006/relationships/theme" Target="/ppt/slideMasters/theme/theme1.xml" Id="R87ebffe64eef4b6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06987d2a80f4b5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8fe8524a0e4a7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25b35a44fe4a6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a1af8a774f42e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2a0ce3dcb14dc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1b103573394a8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22f3bb86a9486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973f81f8fe4b9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IB PRO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IB PRO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IB PRO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IB PRO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IB PRO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IB PRO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IB PRO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ØVREBØ BJARNE PER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GRIGONIS IRMANTAS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IB PRO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922 597 685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IB PRO AS</a:t>
            </a:r>
          </a:p>
        </p:txBody>
      </p:sp>
    </p:spTree>
  </p:cSld>
  <p:clrMapOvr>
    <a:masterClrMapping xmlns:a="http://schemas.openxmlformats.org/drawingml/2006/main"/>
  </p:clrMapOvr>
</p:sld>
</file>