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421bed3feb4d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e719f828cc4400"/>
  </p:sldMasterIdLst>
  <p:sldIdLst>
    <p:sldId xmlns:r="http://schemas.openxmlformats.org/officeDocument/2006/relationships" id="256" r:id="Rf7cb880a19bb4f62"/>
    <p:sldId xmlns:r="http://schemas.openxmlformats.org/officeDocument/2006/relationships" id="257" r:id="R8f9477337e8848aa"/>
    <p:sldId xmlns:r="http://schemas.openxmlformats.org/officeDocument/2006/relationships" id="258" r:id="Rd51243afd73e43b9"/>
    <p:sldId xmlns:r="http://schemas.openxmlformats.org/officeDocument/2006/relationships" id="259" r:id="R6949ebd0e8c34692"/>
    <p:sldId xmlns:r="http://schemas.openxmlformats.org/officeDocument/2006/relationships" id="260" r:id="Ra8f5c983bac04397"/>
    <p:sldId xmlns:r="http://schemas.openxmlformats.org/officeDocument/2006/relationships" id="261" r:id="Rf9128830fffa4e0c"/>
    <p:sldId xmlns:r="http://schemas.openxmlformats.org/officeDocument/2006/relationships" id="262" r:id="R71da8cba43f24a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e719f828cc4400" /><Relationship Type="http://schemas.openxmlformats.org/officeDocument/2006/relationships/slide" Target="/ppt/slides/slide1.xml" Id="Rf7cb880a19bb4f62" /><Relationship Type="http://schemas.openxmlformats.org/officeDocument/2006/relationships/slide" Target="/ppt/slides/slide2.xml" Id="R8f9477337e8848aa" /><Relationship Type="http://schemas.openxmlformats.org/officeDocument/2006/relationships/slide" Target="/ppt/slides/slide3.xml" Id="Rd51243afd73e43b9" /><Relationship Type="http://schemas.openxmlformats.org/officeDocument/2006/relationships/slide" Target="/ppt/slides/slide4.xml" Id="R6949ebd0e8c34692" /><Relationship Type="http://schemas.openxmlformats.org/officeDocument/2006/relationships/slide" Target="/ppt/slides/slide5.xml" Id="Ra8f5c983bac04397" /><Relationship Type="http://schemas.openxmlformats.org/officeDocument/2006/relationships/slide" Target="/ppt/slides/slide6.xml" Id="Rf9128830fffa4e0c" /><Relationship Type="http://schemas.openxmlformats.org/officeDocument/2006/relationships/slide" Target="/ppt/slides/slide7.xml" Id="R71da8cba43f24a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ca9aeebae54c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191aabb2e4a9e" /><Relationship Type="http://schemas.openxmlformats.org/officeDocument/2006/relationships/theme" Target="/ppt/slideMasters/theme/theme1.xml" Id="R7fc4967af71e46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0191aabb2e4a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b9a2eafb14a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7b684f39f49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22ee8b5f14e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5a0a89fc347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13954961f4f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facc372e244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6074f170045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HARBAK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HARBAK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HARBAK GRUPPEN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HARBAK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HARBAK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HARBAK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12 257 412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27 188 437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44 066 437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HARBAK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FORTIS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J.BAKKE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HARBAK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 vei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922 594 813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HARBAK GRUPPEN AS</a:t>
            </a:r>
          </a:p>
        </p:txBody>
      </p:sp>
    </p:spTree>
  </p:cSld>
  <p:clrMapOvr>
    <a:masterClrMapping xmlns:a="http://schemas.openxmlformats.org/drawingml/2006/main"/>
  </p:clrMapOvr>
</p:sld>
</file>