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9ecc5d57c24b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6e2d5641d0464f"/>
  </p:sldMasterIdLst>
  <p:sldIdLst>
    <p:sldId xmlns:r="http://schemas.openxmlformats.org/officeDocument/2006/relationships" id="256" r:id="R4661cc118f7042d0"/>
    <p:sldId xmlns:r="http://schemas.openxmlformats.org/officeDocument/2006/relationships" id="257" r:id="R6ebd4e28934c4996"/>
    <p:sldId xmlns:r="http://schemas.openxmlformats.org/officeDocument/2006/relationships" id="258" r:id="Rd548e7d1818246e8"/>
    <p:sldId xmlns:r="http://schemas.openxmlformats.org/officeDocument/2006/relationships" id="259" r:id="R8a66bb3bf0af4917"/>
    <p:sldId xmlns:r="http://schemas.openxmlformats.org/officeDocument/2006/relationships" id="260" r:id="R1ff3c8d1b9c7468d"/>
    <p:sldId xmlns:r="http://schemas.openxmlformats.org/officeDocument/2006/relationships" id="261" r:id="R30702a35ceff4750"/>
    <p:sldId xmlns:r="http://schemas.openxmlformats.org/officeDocument/2006/relationships" id="262" r:id="R59b0666578dc4d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6e2d5641d0464f" /><Relationship Type="http://schemas.openxmlformats.org/officeDocument/2006/relationships/slide" Target="/ppt/slides/slide1.xml" Id="R4661cc118f7042d0" /><Relationship Type="http://schemas.openxmlformats.org/officeDocument/2006/relationships/slide" Target="/ppt/slides/slide2.xml" Id="R6ebd4e28934c4996" /><Relationship Type="http://schemas.openxmlformats.org/officeDocument/2006/relationships/slide" Target="/ppt/slides/slide3.xml" Id="Rd548e7d1818246e8" /><Relationship Type="http://schemas.openxmlformats.org/officeDocument/2006/relationships/slide" Target="/ppt/slides/slide4.xml" Id="R8a66bb3bf0af4917" /><Relationship Type="http://schemas.openxmlformats.org/officeDocument/2006/relationships/slide" Target="/ppt/slides/slide5.xml" Id="R1ff3c8d1b9c7468d" /><Relationship Type="http://schemas.openxmlformats.org/officeDocument/2006/relationships/slide" Target="/ppt/slides/slide6.xml" Id="R30702a35ceff4750" /><Relationship Type="http://schemas.openxmlformats.org/officeDocument/2006/relationships/slide" Target="/ppt/slides/slide7.xml" Id="R59b0666578dc4d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37f190728e40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97a1191654333" /><Relationship Type="http://schemas.openxmlformats.org/officeDocument/2006/relationships/theme" Target="/ppt/slideMasters/theme/theme1.xml" Id="R301bbd25967748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397a11916543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cb1c6a6ce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1627146914d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2f1e704fa47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9710d3cc7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cb6dc61524a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4e33780ef42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50bbb0dd340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AGL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AGL CONSULTING AS ble etablert [år] og holder til i Blomsterdalen.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ALF GEORG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Slettenvegen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5258 Blomsterdalen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922 594 600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AGL CONSULTING AS</a:t>
            </a:r>
          </a:p>
        </p:txBody>
      </p:sp>
    </p:spTree>
  </p:cSld>
  <p:clrMapOvr>
    <a:masterClrMapping xmlns:a="http://schemas.openxmlformats.org/drawingml/2006/main"/>
  </p:clrMapOvr>
</p:sld>
</file>