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ee773511414e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4c1295b994019"/>
  </p:sldMasterIdLst>
  <p:sldIdLst>
    <p:sldId xmlns:r="http://schemas.openxmlformats.org/officeDocument/2006/relationships" id="256" r:id="R02a077eaf3fd41e2"/>
    <p:sldId xmlns:r="http://schemas.openxmlformats.org/officeDocument/2006/relationships" id="257" r:id="R2a80e7904fa642d1"/>
    <p:sldId xmlns:r="http://schemas.openxmlformats.org/officeDocument/2006/relationships" id="258" r:id="Rbc1e086387474cfe"/>
    <p:sldId xmlns:r="http://schemas.openxmlformats.org/officeDocument/2006/relationships" id="259" r:id="R16e9ce4c8f95436b"/>
    <p:sldId xmlns:r="http://schemas.openxmlformats.org/officeDocument/2006/relationships" id="260" r:id="R27fe983c0cde4f73"/>
    <p:sldId xmlns:r="http://schemas.openxmlformats.org/officeDocument/2006/relationships" id="261" r:id="R630750d6ce42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4c1295b994019" /><Relationship Type="http://schemas.openxmlformats.org/officeDocument/2006/relationships/slide" Target="/ppt/slides/slide1.xml" Id="R02a077eaf3fd41e2" /><Relationship Type="http://schemas.openxmlformats.org/officeDocument/2006/relationships/slide" Target="/ppt/slides/slide2.xml" Id="R2a80e7904fa642d1" /><Relationship Type="http://schemas.openxmlformats.org/officeDocument/2006/relationships/slide" Target="/ppt/slides/slide3.xml" Id="Rbc1e086387474cfe" /><Relationship Type="http://schemas.openxmlformats.org/officeDocument/2006/relationships/slide" Target="/ppt/slides/slide4.xml" Id="R16e9ce4c8f95436b" /><Relationship Type="http://schemas.openxmlformats.org/officeDocument/2006/relationships/slide" Target="/ppt/slides/slide5.xml" Id="R27fe983c0cde4f73" /><Relationship Type="http://schemas.openxmlformats.org/officeDocument/2006/relationships/slide" Target="/ppt/slides/slide6.xml" Id="R630750d6ce42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e61bfd8c2b49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f3992f0ff34995" /><Relationship Type="http://schemas.openxmlformats.org/officeDocument/2006/relationships/theme" Target="/ppt/slideMasters/theme/theme1.xml" Id="R88e6700131e94f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f3992f0ff349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af136beb449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c007cca164c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973f15c11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332098c04448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a63989cfb41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cd5804ac149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DIGIBOLT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DIGIBOLT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−1 589 146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−1 588 063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−1 260 616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1 439 076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922 593 566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DIGIBOLT AS</a:t>
            </a:r>
          </a:p>
        </p:txBody>
      </p:sp>
    </p:spTree>
  </p:cSld>
  <p:clrMapOvr>
    <a:masterClrMapping xmlns:a="http://schemas.openxmlformats.org/drawingml/2006/main"/>
  </p:clrMapOvr>
</p:sld>
</file>