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aa6fe009e049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8c17f29c8946fa"/>
  </p:sldMasterIdLst>
  <p:sldIdLst>
    <p:sldId xmlns:r="http://schemas.openxmlformats.org/officeDocument/2006/relationships" id="256" r:id="R100ec6de41ce484b"/>
    <p:sldId xmlns:r="http://schemas.openxmlformats.org/officeDocument/2006/relationships" id="257" r:id="R9a69a8daa1564ee1"/>
    <p:sldId xmlns:r="http://schemas.openxmlformats.org/officeDocument/2006/relationships" id="258" r:id="Re587f78a18e14b15"/>
    <p:sldId xmlns:r="http://schemas.openxmlformats.org/officeDocument/2006/relationships" id="259" r:id="R7f980c2285d74716"/>
    <p:sldId xmlns:r="http://schemas.openxmlformats.org/officeDocument/2006/relationships" id="260" r:id="R7e3d8a8c6cfb498b"/>
    <p:sldId xmlns:r="http://schemas.openxmlformats.org/officeDocument/2006/relationships" id="261" r:id="R9b165445ec0c4fc4"/>
    <p:sldId xmlns:r="http://schemas.openxmlformats.org/officeDocument/2006/relationships" id="262" r:id="Rde801ae29fbd46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c17f29c8946fa" /><Relationship Type="http://schemas.openxmlformats.org/officeDocument/2006/relationships/slide" Target="/ppt/slides/slide1.xml" Id="R100ec6de41ce484b" /><Relationship Type="http://schemas.openxmlformats.org/officeDocument/2006/relationships/slide" Target="/ppt/slides/slide2.xml" Id="R9a69a8daa1564ee1" /><Relationship Type="http://schemas.openxmlformats.org/officeDocument/2006/relationships/slide" Target="/ppt/slides/slide3.xml" Id="Re587f78a18e14b15" /><Relationship Type="http://schemas.openxmlformats.org/officeDocument/2006/relationships/slide" Target="/ppt/slides/slide4.xml" Id="R7f980c2285d74716" /><Relationship Type="http://schemas.openxmlformats.org/officeDocument/2006/relationships/slide" Target="/ppt/slides/slide5.xml" Id="R7e3d8a8c6cfb498b" /><Relationship Type="http://schemas.openxmlformats.org/officeDocument/2006/relationships/slide" Target="/ppt/slides/slide6.xml" Id="R9b165445ec0c4fc4" /><Relationship Type="http://schemas.openxmlformats.org/officeDocument/2006/relationships/slide" Target="/ppt/slides/slide7.xml" Id="Rde801ae29fbd46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9fea21df14f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c5f85e99e4fa6" /><Relationship Type="http://schemas.openxmlformats.org/officeDocument/2006/relationships/theme" Target="/ppt/slideMasters/theme/theme1.xml" Id="Rc25a13c1b7a842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9c5f85e99e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f098a178144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56bec054648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a8910f30b41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7c191dc4246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d235313424e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c63f4db9b48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f6c2cb61d4c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TIGERBERGEN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TIGERBERGEN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TIGERBERGEN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TIGERBERGEN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TIGERBERGEN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TIGERBERGEN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7 903 647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−262 048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−287 304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1 419 820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2 818 727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TIGERBERGEN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H. NORDEIDE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TIGERBERGEN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922 593 329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TIGERBERGEN AS</a:t>
            </a:r>
          </a:p>
        </p:txBody>
      </p:sp>
    </p:spTree>
  </p:cSld>
  <p:clrMapOvr>
    <a:masterClrMapping xmlns:a="http://schemas.openxmlformats.org/drawingml/2006/main"/>
  </p:clrMapOvr>
</p:sld>
</file>