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776c18822141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5a4ccd974a4556"/>
  </p:sldMasterIdLst>
  <p:sldIdLst>
    <p:sldId xmlns:r="http://schemas.openxmlformats.org/officeDocument/2006/relationships" id="256" r:id="Rd3ddef679b1b4ffa"/>
    <p:sldId xmlns:r="http://schemas.openxmlformats.org/officeDocument/2006/relationships" id="257" r:id="R5ad7dab7970e45c5"/>
    <p:sldId xmlns:r="http://schemas.openxmlformats.org/officeDocument/2006/relationships" id="258" r:id="Re124ada6163f4d74"/>
    <p:sldId xmlns:r="http://schemas.openxmlformats.org/officeDocument/2006/relationships" id="259" r:id="R838fee10579f42b1"/>
    <p:sldId xmlns:r="http://schemas.openxmlformats.org/officeDocument/2006/relationships" id="260" r:id="R2966cbe10c8d4699"/>
    <p:sldId xmlns:r="http://schemas.openxmlformats.org/officeDocument/2006/relationships" id="261" r:id="Rbd7846a20e3c46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5a4ccd974a4556" /><Relationship Type="http://schemas.openxmlformats.org/officeDocument/2006/relationships/slide" Target="/ppt/slides/slide1.xml" Id="Rd3ddef679b1b4ffa" /><Relationship Type="http://schemas.openxmlformats.org/officeDocument/2006/relationships/slide" Target="/ppt/slides/slide2.xml" Id="R5ad7dab7970e45c5" /><Relationship Type="http://schemas.openxmlformats.org/officeDocument/2006/relationships/slide" Target="/ppt/slides/slide3.xml" Id="Re124ada6163f4d74" /><Relationship Type="http://schemas.openxmlformats.org/officeDocument/2006/relationships/slide" Target="/ppt/slides/slide4.xml" Id="R838fee10579f42b1" /><Relationship Type="http://schemas.openxmlformats.org/officeDocument/2006/relationships/slide" Target="/ppt/slides/slide5.xml" Id="R2966cbe10c8d4699" /><Relationship Type="http://schemas.openxmlformats.org/officeDocument/2006/relationships/slide" Target="/ppt/slides/slide6.xml" Id="Rbd7846a20e3c46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2f08f0302d47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cfe935b834318" /><Relationship Type="http://schemas.openxmlformats.org/officeDocument/2006/relationships/theme" Target="/ppt/slideMasters/theme/theme1.xml" Id="R036a6f92e5a243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9cfe935b8343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08a433e2543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f1d50934e42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d4507805445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932a77ae849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91415ba4646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24af6bd724c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AREAL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AREAL ENTREPRENØR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 MEDRUD ANDERSEN  –  47,7 %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 MARKUSSEN KROGH  –  47,7 %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BJØRN-SIVERT HALDORHAMN  –  4,7 %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33 55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post@arealentreprenor.no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www.arealentreprenor.no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922 592 136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AREAL ENTREPRENØR AS</a:t>
            </a:r>
          </a:p>
        </p:txBody>
      </p:sp>
    </p:spTree>
  </p:cSld>
  <p:clrMapOvr>
    <a:masterClrMapping xmlns:a="http://schemas.openxmlformats.org/drawingml/2006/main"/>
  </p:clrMapOvr>
</p:sld>
</file>