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7e5a6a5cf846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b6246263b4ec2"/>
  </p:sldMasterIdLst>
  <p:sldIdLst>
    <p:sldId xmlns:r="http://schemas.openxmlformats.org/officeDocument/2006/relationships" id="256" r:id="R31114e11e87c4288"/>
    <p:sldId xmlns:r="http://schemas.openxmlformats.org/officeDocument/2006/relationships" id="257" r:id="Ree3b9c5eb71344e7"/>
    <p:sldId xmlns:r="http://schemas.openxmlformats.org/officeDocument/2006/relationships" id="258" r:id="R0dbc840d8fd64b33"/>
    <p:sldId xmlns:r="http://schemas.openxmlformats.org/officeDocument/2006/relationships" id="259" r:id="R51d1fb34a2c7425c"/>
    <p:sldId xmlns:r="http://schemas.openxmlformats.org/officeDocument/2006/relationships" id="260" r:id="R9aa292c7fe054a4e"/>
    <p:sldId xmlns:r="http://schemas.openxmlformats.org/officeDocument/2006/relationships" id="261" r:id="Rf54d6cec68754e94"/>
    <p:sldId xmlns:r="http://schemas.openxmlformats.org/officeDocument/2006/relationships" id="262" r:id="R69bbebc4ae5440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b6246263b4ec2" /><Relationship Type="http://schemas.openxmlformats.org/officeDocument/2006/relationships/slide" Target="/ppt/slides/slide1.xml" Id="R31114e11e87c4288" /><Relationship Type="http://schemas.openxmlformats.org/officeDocument/2006/relationships/slide" Target="/ppt/slides/slide2.xml" Id="Ree3b9c5eb71344e7" /><Relationship Type="http://schemas.openxmlformats.org/officeDocument/2006/relationships/slide" Target="/ppt/slides/slide3.xml" Id="R0dbc840d8fd64b33" /><Relationship Type="http://schemas.openxmlformats.org/officeDocument/2006/relationships/slide" Target="/ppt/slides/slide4.xml" Id="R51d1fb34a2c7425c" /><Relationship Type="http://schemas.openxmlformats.org/officeDocument/2006/relationships/slide" Target="/ppt/slides/slide5.xml" Id="R9aa292c7fe054a4e" /><Relationship Type="http://schemas.openxmlformats.org/officeDocument/2006/relationships/slide" Target="/ppt/slides/slide6.xml" Id="Rf54d6cec68754e94" /><Relationship Type="http://schemas.openxmlformats.org/officeDocument/2006/relationships/slide" Target="/ppt/slides/slide7.xml" Id="R69bbebc4ae5440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0a09214fb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13eff77e24c8b" /><Relationship Type="http://schemas.openxmlformats.org/officeDocument/2006/relationships/theme" Target="/ppt/slideMasters/theme/theme1.xml" Id="R49682efc4566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e13eff77e24c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ca908fa8442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aa1c145b4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8e809d17547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6e285bbb947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0d95d25dc4c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84f64e0ac4b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8f0e8dcc741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 KAPITAL AS ble etablert [år] og holder til i Bærums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1 570 990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ALEXANDER VOGT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Berglia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1353 Bærums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922 589 798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 KAPITAL AS</a:t>
            </a:r>
          </a:p>
        </p:txBody>
      </p:sp>
    </p:spTree>
  </p:cSld>
  <p:clrMapOvr>
    <a:masterClrMapping xmlns:a="http://schemas.openxmlformats.org/drawingml/2006/main"/>
  </p:clrMapOvr>
</p:sld>
</file>