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90adc2c34c4b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41b3f6dcc840eb"/>
  </p:sldMasterIdLst>
  <p:sldIdLst>
    <p:sldId xmlns:r="http://schemas.openxmlformats.org/officeDocument/2006/relationships" id="256" r:id="R9d3720a23c2d40b3"/>
    <p:sldId xmlns:r="http://schemas.openxmlformats.org/officeDocument/2006/relationships" id="257" r:id="R41db31b12dc04700"/>
    <p:sldId xmlns:r="http://schemas.openxmlformats.org/officeDocument/2006/relationships" id="258" r:id="Rbf30632073674485"/>
    <p:sldId xmlns:r="http://schemas.openxmlformats.org/officeDocument/2006/relationships" id="259" r:id="Rcdd69af052234b48"/>
    <p:sldId xmlns:r="http://schemas.openxmlformats.org/officeDocument/2006/relationships" id="260" r:id="R376f02682aff40dd"/>
    <p:sldId xmlns:r="http://schemas.openxmlformats.org/officeDocument/2006/relationships" id="261" r:id="Rc20d870f37424a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41b3f6dcc840eb" /><Relationship Type="http://schemas.openxmlformats.org/officeDocument/2006/relationships/slide" Target="/ppt/slides/slide1.xml" Id="R9d3720a23c2d40b3" /><Relationship Type="http://schemas.openxmlformats.org/officeDocument/2006/relationships/slide" Target="/ppt/slides/slide2.xml" Id="R41db31b12dc04700" /><Relationship Type="http://schemas.openxmlformats.org/officeDocument/2006/relationships/slide" Target="/ppt/slides/slide3.xml" Id="Rbf30632073674485" /><Relationship Type="http://schemas.openxmlformats.org/officeDocument/2006/relationships/slide" Target="/ppt/slides/slide4.xml" Id="Rcdd69af052234b48" /><Relationship Type="http://schemas.openxmlformats.org/officeDocument/2006/relationships/slide" Target="/ppt/slides/slide5.xml" Id="R376f02682aff40dd" /><Relationship Type="http://schemas.openxmlformats.org/officeDocument/2006/relationships/slide" Target="/ppt/slides/slide6.xml" Id="Rc20d870f37424a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42577a23c844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53fdc1eb841d4" /><Relationship Type="http://schemas.openxmlformats.org/officeDocument/2006/relationships/theme" Target="/ppt/slideMasters/theme/theme1.xml" Id="Ra2eb0523012d44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353fdc1eb841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ee9cd02f6144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f9ef8a0da40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08ab0674e4d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3d9705b9a74d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748ac006a47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d43f4deed4f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TRENDUS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TRENDUS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TRENDUS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TRENDUS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TRENDUS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TRENDUS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1 273 601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−126 405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35 990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TRENDUS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922 589 682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TRENDUS AS</a:t>
            </a:r>
          </a:p>
        </p:txBody>
      </p:sp>
    </p:spTree>
  </p:cSld>
  <p:clrMapOvr>
    <a:masterClrMapping xmlns:a="http://schemas.openxmlformats.org/drawingml/2006/main"/>
  </p:clrMapOvr>
</p:sld>
</file>