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32fc66f77149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d3e904dd1543ba"/>
  </p:sldMasterIdLst>
  <p:sldIdLst>
    <p:sldId xmlns:r="http://schemas.openxmlformats.org/officeDocument/2006/relationships" id="256" r:id="R673017840aa94168"/>
    <p:sldId xmlns:r="http://schemas.openxmlformats.org/officeDocument/2006/relationships" id="257" r:id="Re23fe846e6084ca0"/>
    <p:sldId xmlns:r="http://schemas.openxmlformats.org/officeDocument/2006/relationships" id="258" r:id="R9b830dad87f7423d"/>
    <p:sldId xmlns:r="http://schemas.openxmlformats.org/officeDocument/2006/relationships" id="259" r:id="Ra74fa825c7224a6e"/>
    <p:sldId xmlns:r="http://schemas.openxmlformats.org/officeDocument/2006/relationships" id="260" r:id="R3dca46ae5cbb413c"/>
    <p:sldId xmlns:r="http://schemas.openxmlformats.org/officeDocument/2006/relationships" id="261" r:id="Rcfef93ae0c0548fc"/>
    <p:sldId xmlns:r="http://schemas.openxmlformats.org/officeDocument/2006/relationships" id="262" r:id="R7c22f27e20f849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d3e904dd1543ba" /><Relationship Type="http://schemas.openxmlformats.org/officeDocument/2006/relationships/slide" Target="/ppt/slides/slide1.xml" Id="R673017840aa94168" /><Relationship Type="http://schemas.openxmlformats.org/officeDocument/2006/relationships/slide" Target="/ppt/slides/slide2.xml" Id="Re23fe846e6084ca0" /><Relationship Type="http://schemas.openxmlformats.org/officeDocument/2006/relationships/slide" Target="/ppt/slides/slide3.xml" Id="R9b830dad87f7423d" /><Relationship Type="http://schemas.openxmlformats.org/officeDocument/2006/relationships/slide" Target="/ppt/slides/slide4.xml" Id="Ra74fa825c7224a6e" /><Relationship Type="http://schemas.openxmlformats.org/officeDocument/2006/relationships/slide" Target="/ppt/slides/slide5.xml" Id="R3dca46ae5cbb413c" /><Relationship Type="http://schemas.openxmlformats.org/officeDocument/2006/relationships/slide" Target="/ppt/slides/slide6.xml" Id="Rcfef93ae0c0548fc" /><Relationship Type="http://schemas.openxmlformats.org/officeDocument/2006/relationships/slide" Target="/ppt/slides/slide7.xml" Id="R7c22f27e20f849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9209f451049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7d89e741a407a" /><Relationship Type="http://schemas.openxmlformats.org/officeDocument/2006/relationships/theme" Target="/ppt/slideMasters/theme/theme1.xml" Id="R317e83aa943943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d7d89e741a40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d08b66b7245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5b036dfdb49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c7ae64feb42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4f2a30afb44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be6fee03e48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64be1ad8a4c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f21996e3e40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KOKSTADFLATEN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KOKSTADFLATEN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KOKSTADFLATEN 5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KOKSTADFLATEN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KOKSTADFLATEN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KOKSTADFLATEN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5 133 354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1 422 144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−896 787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14 532 719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62 685 909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KOKSTADFLATEN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CAPITAL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FOB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KOKSTADFLATEN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Odfjell Eiendom AS, Nygårdsgaten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922 584 400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KOKSTADFLATEN 5 AS</a:t>
            </a:r>
          </a:p>
        </p:txBody>
      </p:sp>
    </p:spTree>
  </p:cSld>
  <p:clrMapOvr>
    <a:masterClrMapping xmlns:a="http://schemas.openxmlformats.org/drawingml/2006/main"/>
  </p:clrMapOvr>
</p:sld>
</file>