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9d44fc90b34c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fa8bcded574976"/>
  </p:sldMasterIdLst>
  <p:sldIdLst>
    <p:sldId xmlns:r="http://schemas.openxmlformats.org/officeDocument/2006/relationships" id="256" r:id="Rc7f686c456814b99"/>
    <p:sldId xmlns:r="http://schemas.openxmlformats.org/officeDocument/2006/relationships" id="257" r:id="R432b16ee66c74bbc"/>
    <p:sldId xmlns:r="http://schemas.openxmlformats.org/officeDocument/2006/relationships" id="258" r:id="Re072687628ca4831"/>
    <p:sldId xmlns:r="http://schemas.openxmlformats.org/officeDocument/2006/relationships" id="259" r:id="R5aa6d6f4273b4f0b"/>
    <p:sldId xmlns:r="http://schemas.openxmlformats.org/officeDocument/2006/relationships" id="260" r:id="R6f8e2b21a9954033"/>
    <p:sldId xmlns:r="http://schemas.openxmlformats.org/officeDocument/2006/relationships" id="261" r:id="R86bd67c2bf8f4e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a8bcded574976" /><Relationship Type="http://schemas.openxmlformats.org/officeDocument/2006/relationships/slide" Target="/ppt/slides/slide1.xml" Id="Rc7f686c456814b99" /><Relationship Type="http://schemas.openxmlformats.org/officeDocument/2006/relationships/slide" Target="/ppt/slides/slide2.xml" Id="R432b16ee66c74bbc" /><Relationship Type="http://schemas.openxmlformats.org/officeDocument/2006/relationships/slide" Target="/ppt/slides/slide3.xml" Id="Re072687628ca4831" /><Relationship Type="http://schemas.openxmlformats.org/officeDocument/2006/relationships/slide" Target="/ppt/slides/slide4.xml" Id="R5aa6d6f4273b4f0b" /><Relationship Type="http://schemas.openxmlformats.org/officeDocument/2006/relationships/slide" Target="/ppt/slides/slide5.xml" Id="R6f8e2b21a9954033" /><Relationship Type="http://schemas.openxmlformats.org/officeDocument/2006/relationships/slide" Target="/ppt/slides/slide6.xml" Id="R86bd67c2bf8f4e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93f5775c84f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9bda4e36841bb" /><Relationship Type="http://schemas.openxmlformats.org/officeDocument/2006/relationships/theme" Target="/ppt/slideMasters/theme/theme1.xml" Id="Rebd192b15baf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49bda4e36841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248c6559c43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4bd9236114d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19cb27d5e4a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9c6fc881a4d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a0f5a1a4f46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49290411a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STEFFANP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STEFFANP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202 292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922 583 331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STEFFANP AS</a:t>
            </a:r>
          </a:p>
        </p:txBody>
      </p:sp>
    </p:spTree>
  </p:cSld>
  <p:clrMapOvr>
    <a:masterClrMapping xmlns:a="http://schemas.openxmlformats.org/drawingml/2006/main"/>
  </p:clrMapOvr>
</p:sld>
</file>