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8226aca29d46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5bcce5326f47c9"/>
  </p:sldMasterIdLst>
  <p:sldIdLst>
    <p:sldId xmlns:r="http://schemas.openxmlformats.org/officeDocument/2006/relationships" id="256" r:id="R2894f0aed9e744ae"/>
    <p:sldId xmlns:r="http://schemas.openxmlformats.org/officeDocument/2006/relationships" id="257" r:id="Refa3e0769ccf4abe"/>
    <p:sldId xmlns:r="http://schemas.openxmlformats.org/officeDocument/2006/relationships" id="258" r:id="R980d7f31960b428e"/>
    <p:sldId xmlns:r="http://schemas.openxmlformats.org/officeDocument/2006/relationships" id="259" r:id="R86ae4106b3e74136"/>
    <p:sldId xmlns:r="http://schemas.openxmlformats.org/officeDocument/2006/relationships" id="260" r:id="Reba6543be0444610"/>
    <p:sldId xmlns:r="http://schemas.openxmlformats.org/officeDocument/2006/relationships" id="261" r:id="R77670b96dff9486e"/>
    <p:sldId xmlns:r="http://schemas.openxmlformats.org/officeDocument/2006/relationships" id="262" r:id="R9e1d3e4cfdf744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5bcce5326f47c9" /><Relationship Type="http://schemas.openxmlformats.org/officeDocument/2006/relationships/slide" Target="/ppt/slides/slide1.xml" Id="R2894f0aed9e744ae" /><Relationship Type="http://schemas.openxmlformats.org/officeDocument/2006/relationships/slide" Target="/ppt/slides/slide2.xml" Id="Refa3e0769ccf4abe" /><Relationship Type="http://schemas.openxmlformats.org/officeDocument/2006/relationships/slide" Target="/ppt/slides/slide3.xml" Id="R980d7f31960b428e" /><Relationship Type="http://schemas.openxmlformats.org/officeDocument/2006/relationships/slide" Target="/ppt/slides/slide4.xml" Id="R86ae4106b3e74136" /><Relationship Type="http://schemas.openxmlformats.org/officeDocument/2006/relationships/slide" Target="/ppt/slides/slide5.xml" Id="Reba6543be0444610" /><Relationship Type="http://schemas.openxmlformats.org/officeDocument/2006/relationships/slide" Target="/ppt/slides/slide6.xml" Id="R77670b96dff9486e" /><Relationship Type="http://schemas.openxmlformats.org/officeDocument/2006/relationships/slide" Target="/ppt/slides/slide7.xml" Id="R9e1d3e4cfdf744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56c8368b04e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2309453c64602" /><Relationship Type="http://schemas.openxmlformats.org/officeDocument/2006/relationships/theme" Target="/ppt/slideMasters/theme/theme1.xml" Id="R6d010c7981964e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92309453c646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92e60cd1b49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b175a6a954f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e2026401d4e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68728df0948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eda1ab7df43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11b0c6ae343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a04b5c25041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TIMBERBYGG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TIMBERBYGG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106 090 887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3 621 376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3 295 992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8 471 561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23 379 768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TIMBERBYGG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Vikelvfaret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922 577 021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