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b8819f0a7b49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608a98a97b4003"/>
  </p:sldMasterIdLst>
  <p:sldIdLst>
    <p:sldId xmlns:r="http://schemas.openxmlformats.org/officeDocument/2006/relationships" id="256" r:id="Rd38c2de1e1ba46c1"/>
    <p:sldId xmlns:r="http://schemas.openxmlformats.org/officeDocument/2006/relationships" id="257" r:id="R99b3d53f814d4276"/>
    <p:sldId xmlns:r="http://schemas.openxmlformats.org/officeDocument/2006/relationships" id="258" r:id="Rb848fdb480e646fc"/>
    <p:sldId xmlns:r="http://schemas.openxmlformats.org/officeDocument/2006/relationships" id="259" r:id="R1c02916314454325"/>
    <p:sldId xmlns:r="http://schemas.openxmlformats.org/officeDocument/2006/relationships" id="260" r:id="Rafaca4690f5c4b33"/>
    <p:sldId xmlns:r="http://schemas.openxmlformats.org/officeDocument/2006/relationships" id="261" r:id="R88209d1eac084e45"/>
    <p:sldId xmlns:r="http://schemas.openxmlformats.org/officeDocument/2006/relationships" id="262" r:id="R6f01604faec34f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608a98a97b4003" /><Relationship Type="http://schemas.openxmlformats.org/officeDocument/2006/relationships/slide" Target="/ppt/slides/slide1.xml" Id="Rd38c2de1e1ba46c1" /><Relationship Type="http://schemas.openxmlformats.org/officeDocument/2006/relationships/slide" Target="/ppt/slides/slide2.xml" Id="R99b3d53f814d4276" /><Relationship Type="http://schemas.openxmlformats.org/officeDocument/2006/relationships/slide" Target="/ppt/slides/slide3.xml" Id="Rb848fdb480e646fc" /><Relationship Type="http://schemas.openxmlformats.org/officeDocument/2006/relationships/slide" Target="/ppt/slides/slide4.xml" Id="R1c02916314454325" /><Relationship Type="http://schemas.openxmlformats.org/officeDocument/2006/relationships/slide" Target="/ppt/slides/slide5.xml" Id="Rafaca4690f5c4b33" /><Relationship Type="http://schemas.openxmlformats.org/officeDocument/2006/relationships/slide" Target="/ppt/slides/slide6.xml" Id="R88209d1eac084e45" /><Relationship Type="http://schemas.openxmlformats.org/officeDocument/2006/relationships/slide" Target="/ppt/slides/slide7.xml" Id="R6f01604faec34f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5e728f116a49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379c2792a4722" /><Relationship Type="http://schemas.openxmlformats.org/officeDocument/2006/relationships/theme" Target="/ppt/slideMasters/theme/theme1.xml" Id="R83dab56613c34b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0379c2792a47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664f7596d4b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01497c62647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e7893494649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1e977e0d74a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e16526b3f43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916f92d504e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58bde215c46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TIMBERBYGG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96 788 425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4 997 700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4 215 953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8 028 703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26 787 361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Vikelvfaret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7054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922 577 021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