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9b9bfa4aa4c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2a675d69c4b2b"/>
  </p:sldMasterIdLst>
  <p:sldIdLst>
    <p:sldId xmlns:r="http://schemas.openxmlformats.org/officeDocument/2006/relationships" id="256" r:id="Rc72059fed9124e0e"/>
    <p:sldId xmlns:r="http://schemas.openxmlformats.org/officeDocument/2006/relationships" id="257" r:id="R22f0a01848c74f11"/>
    <p:sldId xmlns:r="http://schemas.openxmlformats.org/officeDocument/2006/relationships" id="258" r:id="Re77b06d275eb44f2"/>
    <p:sldId xmlns:r="http://schemas.openxmlformats.org/officeDocument/2006/relationships" id="259" r:id="Rfba4321207f94221"/>
    <p:sldId xmlns:r="http://schemas.openxmlformats.org/officeDocument/2006/relationships" id="260" r:id="Ra03db21af96b4bc8"/>
    <p:sldId xmlns:r="http://schemas.openxmlformats.org/officeDocument/2006/relationships" id="261" r:id="R34e16a60dc234ab1"/>
    <p:sldId xmlns:r="http://schemas.openxmlformats.org/officeDocument/2006/relationships" id="262" r:id="R5c68f70efe58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2a675d69c4b2b" /><Relationship Type="http://schemas.openxmlformats.org/officeDocument/2006/relationships/slide" Target="/ppt/slides/slide1.xml" Id="Rc72059fed9124e0e" /><Relationship Type="http://schemas.openxmlformats.org/officeDocument/2006/relationships/slide" Target="/ppt/slides/slide2.xml" Id="R22f0a01848c74f11" /><Relationship Type="http://schemas.openxmlformats.org/officeDocument/2006/relationships/slide" Target="/ppt/slides/slide3.xml" Id="Re77b06d275eb44f2" /><Relationship Type="http://schemas.openxmlformats.org/officeDocument/2006/relationships/slide" Target="/ppt/slides/slide4.xml" Id="Rfba4321207f94221" /><Relationship Type="http://schemas.openxmlformats.org/officeDocument/2006/relationships/slide" Target="/ppt/slides/slide5.xml" Id="Ra03db21af96b4bc8" /><Relationship Type="http://schemas.openxmlformats.org/officeDocument/2006/relationships/slide" Target="/ppt/slides/slide6.xml" Id="R34e16a60dc234ab1" /><Relationship Type="http://schemas.openxmlformats.org/officeDocument/2006/relationships/slide" Target="/ppt/slides/slide7.xml" Id="R5c68f70efe58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3f154c091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94d9d2fb14edf" /><Relationship Type="http://schemas.openxmlformats.org/officeDocument/2006/relationships/theme" Target="/ppt/slideMasters/theme/theme1.xml" Id="R10454815be8d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94d9d2fb1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4f3b8b3a240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7b53cabe5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786003efc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c04d93b30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7ebab338e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9f54291f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a8748cb154a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CF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CF EIENDOM AS ble etablert [år] og holder til i Nes På Hedmarken.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451 787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4 305 402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11 553 629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CFS HOEL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Fredrik Sandberg, Tingnesvegen 583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2350 Nes På Hedmarken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922 569 428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 EIENDOM AS</a:t>
            </a:r>
          </a:p>
        </p:txBody>
      </p:sp>
    </p:spTree>
  </p:cSld>
  <p:clrMapOvr>
    <a:masterClrMapping xmlns:a="http://schemas.openxmlformats.org/drawingml/2006/main"/>
  </p:clrMapOvr>
</p:sld>
</file>