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9641f73d41d445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c297f84c2da46d4"/>
  </p:sldMasterIdLst>
  <p:sldIdLst>
    <p:sldId xmlns:r="http://schemas.openxmlformats.org/officeDocument/2006/relationships" id="256" r:id="Re5746e0c62fa4ef9"/>
    <p:sldId xmlns:r="http://schemas.openxmlformats.org/officeDocument/2006/relationships" id="257" r:id="Reac3f214c79e41f8"/>
    <p:sldId xmlns:r="http://schemas.openxmlformats.org/officeDocument/2006/relationships" id="258" r:id="Ra8d5edc0812044ad"/>
    <p:sldId xmlns:r="http://schemas.openxmlformats.org/officeDocument/2006/relationships" id="259" r:id="R4c0b496a241e4970"/>
    <p:sldId xmlns:r="http://schemas.openxmlformats.org/officeDocument/2006/relationships" id="260" r:id="R269ee04fb5804ca1"/>
    <p:sldId xmlns:r="http://schemas.openxmlformats.org/officeDocument/2006/relationships" id="261" r:id="Rcdafbb2851b54277"/>
    <p:sldId xmlns:r="http://schemas.openxmlformats.org/officeDocument/2006/relationships" id="262" r:id="R00b12ad804a94e9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c297f84c2da46d4" /><Relationship Type="http://schemas.openxmlformats.org/officeDocument/2006/relationships/slide" Target="/ppt/slides/slide1.xml" Id="Re5746e0c62fa4ef9" /><Relationship Type="http://schemas.openxmlformats.org/officeDocument/2006/relationships/slide" Target="/ppt/slides/slide2.xml" Id="Reac3f214c79e41f8" /><Relationship Type="http://schemas.openxmlformats.org/officeDocument/2006/relationships/slide" Target="/ppt/slides/slide3.xml" Id="Ra8d5edc0812044ad" /><Relationship Type="http://schemas.openxmlformats.org/officeDocument/2006/relationships/slide" Target="/ppt/slides/slide4.xml" Id="R4c0b496a241e4970" /><Relationship Type="http://schemas.openxmlformats.org/officeDocument/2006/relationships/slide" Target="/ppt/slides/slide5.xml" Id="R269ee04fb5804ca1" /><Relationship Type="http://schemas.openxmlformats.org/officeDocument/2006/relationships/slide" Target="/ppt/slides/slide6.xml" Id="Rcdafbb2851b54277" /><Relationship Type="http://schemas.openxmlformats.org/officeDocument/2006/relationships/slide" Target="/ppt/slides/slide7.xml" Id="R00b12ad804a94e9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7b29bea4d8f46c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97765f31864a43" /><Relationship Type="http://schemas.openxmlformats.org/officeDocument/2006/relationships/theme" Target="/ppt/slideMasters/theme/theme1.xml" Id="R22a21e2cf5b7482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c97765f31864a4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2cffd52f70476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b5d5142df44aa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62ed8d6f844e7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bbef27e97b441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15e0ce97ff4f8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1e0675c2a0437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6000b34ef4455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BALMORE MANAGEMENT (NORWAY)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BALMORE MANAGEMENT (NORWAY)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BALMORE MANAGEMENT (NORWAY)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BALMORE MANAGEMENT (NORWAY)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BALMORE MANAGEMENT (NORWAY)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BALMORE MANAGEMENT (NORWAY)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2022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2 621 250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1 555 268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1 202 970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30 059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1 894 468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BALMORE MANAGEMENT (NORWAY)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BALMORE MANAGEMENT BV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BALMORE MANAGEMENT (NORWAY)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922 568 049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BALMORE MANAGEMENT (NORWAY) AS</a:t>
            </a:r>
          </a:p>
        </p:txBody>
      </p:sp>
    </p:spTree>
  </p:cSld>
  <p:clrMapOvr>
    <a:masterClrMapping xmlns:a="http://schemas.openxmlformats.org/drawingml/2006/main"/>
  </p:clrMapOvr>
</p:sld>
</file>