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34453e7fd14c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e4490419fb441c"/>
  </p:sldMasterIdLst>
  <p:sldIdLst>
    <p:sldId xmlns:r="http://schemas.openxmlformats.org/officeDocument/2006/relationships" id="256" r:id="Ra40fbcda45464eea"/>
    <p:sldId xmlns:r="http://schemas.openxmlformats.org/officeDocument/2006/relationships" id="257" r:id="R05f18e02d15b4617"/>
    <p:sldId xmlns:r="http://schemas.openxmlformats.org/officeDocument/2006/relationships" id="258" r:id="Rb483a945bd494096"/>
    <p:sldId xmlns:r="http://schemas.openxmlformats.org/officeDocument/2006/relationships" id="259" r:id="R81c0010eda9d471a"/>
    <p:sldId xmlns:r="http://schemas.openxmlformats.org/officeDocument/2006/relationships" id="260" r:id="R5a43a5bd8de44e7b"/>
    <p:sldId xmlns:r="http://schemas.openxmlformats.org/officeDocument/2006/relationships" id="261" r:id="Rd974826017dd4168"/>
    <p:sldId xmlns:r="http://schemas.openxmlformats.org/officeDocument/2006/relationships" id="262" r:id="R1e0ea6b426bb44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e4490419fb441c" /><Relationship Type="http://schemas.openxmlformats.org/officeDocument/2006/relationships/slide" Target="/ppt/slides/slide1.xml" Id="Ra40fbcda45464eea" /><Relationship Type="http://schemas.openxmlformats.org/officeDocument/2006/relationships/slide" Target="/ppt/slides/slide2.xml" Id="R05f18e02d15b4617" /><Relationship Type="http://schemas.openxmlformats.org/officeDocument/2006/relationships/slide" Target="/ppt/slides/slide3.xml" Id="Rb483a945bd494096" /><Relationship Type="http://schemas.openxmlformats.org/officeDocument/2006/relationships/slide" Target="/ppt/slides/slide4.xml" Id="R81c0010eda9d471a" /><Relationship Type="http://schemas.openxmlformats.org/officeDocument/2006/relationships/slide" Target="/ppt/slides/slide5.xml" Id="R5a43a5bd8de44e7b" /><Relationship Type="http://schemas.openxmlformats.org/officeDocument/2006/relationships/slide" Target="/ppt/slides/slide6.xml" Id="Rd974826017dd4168" /><Relationship Type="http://schemas.openxmlformats.org/officeDocument/2006/relationships/slide" Target="/ppt/slides/slide7.xml" Id="R1e0ea6b426bb44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5d41cc492949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9cafaeccc4d42" /><Relationship Type="http://schemas.openxmlformats.org/officeDocument/2006/relationships/theme" Target="/ppt/slideMasters/theme/theme1.xml" Id="Rb37befe4406c4c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09cafaeccc4d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d08c4e32f4d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80e56cd6145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cc63c9e3145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aa0810eca48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a5bfbf60d41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36fbc80fe4a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8809e3e444e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AGRI MASKINER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AGRI MASKINER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AGRI MASKINER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AGRI MASKINER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AGRI MASKINER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AGRI MASKINER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5 479 533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773 045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419 589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1 229 217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4 031 630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AGRI MASKINER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KILLINGLAND JON KENNETH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KILLINGLAND JOSTEIN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AGRI MASKINER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Killinglandveien 188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4312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922 567 069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AGRI MASKINER AS</a:t>
            </a:r>
          </a:p>
        </p:txBody>
      </p:sp>
    </p:spTree>
  </p:cSld>
  <p:clrMapOvr>
    <a:masterClrMapping xmlns:a="http://schemas.openxmlformats.org/drawingml/2006/main"/>
  </p:clrMapOvr>
</p:sld>
</file>