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c585ad2bf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cbc8b35b140b6"/>
  </p:sldMasterIdLst>
  <p:sldIdLst>
    <p:sldId xmlns:r="http://schemas.openxmlformats.org/officeDocument/2006/relationships" id="256" r:id="R1e602a10ecfd4b25"/>
    <p:sldId xmlns:r="http://schemas.openxmlformats.org/officeDocument/2006/relationships" id="257" r:id="R4a4ac979fa7d4f82"/>
    <p:sldId xmlns:r="http://schemas.openxmlformats.org/officeDocument/2006/relationships" id="258" r:id="R615505af4d6348df"/>
    <p:sldId xmlns:r="http://schemas.openxmlformats.org/officeDocument/2006/relationships" id="259" r:id="Ree294d6fea884b59"/>
    <p:sldId xmlns:r="http://schemas.openxmlformats.org/officeDocument/2006/relationships" id="260" r:id="R437515d81ef54e06"/>
    <p:sldId xmlns:r="http://schemas.openxmlformats.org/officeDocument/2006/relationships" id="261" r:id="R00fa07cbd0b0495f"/>
    <p:sldId xmlns:r="http://schemas.openxmlformats.org/officeDocument/2006/relationships" id="262" r:id="R9b0844697b8f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cbc8b35b140b6" /><Relationship Type="http://schemas.openxmlformats.org/officeDocument/2006/relationships/slide" Target="/ppt/slides/slide1.xml" Id="R1e602a10ecfd4b25" /><Relationship Type="http://schemas.openxmlformats.org/officeDocument/2006/relationships/slide" Target="/ppt/slides/slide2.xml" Id="R4a4ac979fa7d4f82" /><Relationship Type="http://schemas.openxmlformats.org/officeDocument/2006/relationships/slide" Target="/ppt/slides/slide3.xml" Id="R615505af4d6348df" /><Relationship Type="http://schemas.openxmlformats.org/officeDocument/2006/relationships/slide" Target="/ppt/slides/slide4.xml" Id="Ree294d6fea884b59" /><Relationship Type="http://schemas.openxmlformats.org/officeDocument/2006/relationships/slide" Target="/ppt/slides/slide5.xml" Id="R437515d81ef54e06" /><Relationship Type="http://schemas.openxmlformats.org/officeDocument/2006/relationships/slide" Target="/ppt/slides/slide6.xml" Id="R00fa07cbd0b0495f" /><Relationship Type="http://schemas.openxmlformats.org/officeDocument/2006/relationships/slide" Target="/ppt/slides/slide7.xml" Id="R9b0844697b8f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81e7fa534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73a1500ed4a20" /><Relationship Type="http://schemas.openxmlformats.org/officeDocument/2006/relationships/theme" Target="/ppt/slideMasters/theme/theme1.xml" Id="R4e868052bc6d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73a1500ed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ca05caee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a47580db6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470d06882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8f744321a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2fecd9b5e47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75fe8600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6ed1c52fd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LEVEL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LEVEL 9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922 566 909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9 AS</a:t>
            </a:r>
          </a:p>
        </p:txBody>
      </p:sp>
    </p:spTree>
  </p:cSld>
  <p:clrMapOvr>
    <a:masterClrMapping xmlns:a="http://schemas.openxmlformats.org/drawingml/2006/main"/>
  </p:clrMapOvr>
</p:sld>
</file>