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3c5c64601948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0fa740a7da4a8b"/>
  </p:sldMasterIdLst>
  <p:sldIdLst>
    <p:sldId xmlns:r="http://schemas.openxmlformats.org/officeDocument/2006/relationships" id="256" r:id="Rce11e65b6d1d4b61"/>
    <p:sldId xmlns:r="http://schemas.openxmlformats.org/officeDocument/2006/relationships" id="257" r:id="R3d6ed3b99e834c9b"/>
    <p:sldId xmlns:r="http://schemas.openxmlformats.org/officeDocument/2006/relationships" id="258" r:id="R1f27ab9916154adf"/>
    <p:sldId xmlns:r="http://schemas.openxmlformats.org/officeDocument/2006/relationships" id="259" r:id="Rf538e29e706b40d3"/>
    <p:sldId xmlns:r="http://schemas.openxmlformats.org/officeDocument/2006/relationships" id="260" r:id="R26f4c51033034a5c"/>
    <p:sldId xmlns:r="http://schemas.openxmlformats.org/officeDocument/2006/relationships" id="261" r:id="Rd79ef5eac2e546a8"/>
    <p:sldId xmlns:r="http://schemas.openxmlformats.org/officeDocument/2006/relationships" id="262" r:id="R9c6c79a85c29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fa740a7da4a8b" /><Relationship Type="http://schemas.openxmlformats.org/officeDocument/2006/relationships/slide" Target="/ppt/slides/slide1.xml" Id="Rce11e65b6d1d4b61" /><Relationship Type="http://schemas.openxmlformats.org/officeDocument/2006/relationships/slide" Target="/ppt/slides/slide2.xml" Id="R3d6ed3b99e834c9b" /><Relationship Type="http://schemas.openxmlformats.org/officeDocument/2006/relationships/slide" Target="/ppt/slides/slide3.xml" Id="R1f27ab9916154adf" /><Relationship Type="http://schemas.openxmlformats.org/officeDocument/2006/relationships/slide" Target="/ppt/slides/slide4.xml" Id="Rf538e29e706b40d3" /><Relationship Type="http://schemas.openxmlformats.org/officeDocument/2006/relationships/slide" Target="/ppt/slides/slide5.xml" Id="R26f4c51033034a5c" /><Relationship Type="http://schemas.openxmlformats.org/officeDocument/2006/relationships/slide" Target="/ppt/slides/slide6.xml" Id="Rd79ef5eac2e546a8" /><Relationship Type="http://schemas.openxmlformats.org/officeDocument/2006/relationships/slide" Target="/ppt/slides/slide7.xml" Id="R9c6c79a85c29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58bcab76e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9a4540bbb49b6" /><Relationship Type="http://schemas.openxmlformats.org/officeDocument/2006/relationships/theme" Target="/ppt/slideMasters/theme/theme1.xml" Id="R3d63e525d3f4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9a4540bbb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6cf2f5cc7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f5655402f49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af7f34d75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052345718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096a87704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fef7864d746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e61940797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COOP NES I ÅDAL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NES I ÅDAL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NES I ÅDAL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NES I ÅDAL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NES I ÅDAL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NES I ÅDAL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2 141 078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18 522 849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NES I ÅDAL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ØST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NES I ÅDAL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Coop Øst SA, Kolbotnveien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knut.atle.strad@coop.no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922 566 097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NES I ÅDAL EIENDOM AS</a:t>
            </a:r>
          </a:p>
        </p:txBody>
      </p:sp>
    </p:spTree>
  </p:cSld>
  <p:clrMapOvr>
    <a:masterClrMapping xmlns:a="http://schemas.openxmlformats.org/drawingml/2006/main"/>
  </p:clrMapOvr>
</p:sld>
</file>