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f9eb0b89b748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792f400bce4edc"/>
  </p:sldMasterIdLst>
  <p:sldIdLst>
    <p:sldId xmlns:r="http://schemas.openxmlformats.org/officeDocument/2006/relationships" id="256" r:id="Ra39b95ec5f6f4e7d"/>
    <p:sldId xmlns:r="http://schemas.openxmlformats.org/officeDocument/2006/relationships" id="257" r:id="Rb553b1694eb549d2"/>
    <p:sldId xmlns:r="http://schemas.openxmlformats.org/officeDocument/2006/relationships" id="258" r:id="Rfd8f2092b5184ca4"/>
    <p:sldId xmlns:r="http://schemas.openxmlformats.org/officeDocument/2006/relationships" id="259" r:id="R6f4db5f0592c4aec"/>
    <p:sldId xmlns:r="http://schemas.openxmlformats.org/officeDocument/2006/relationships" id="260" r:id="Radd26b08bc9c46f4"/>
    <p:sldId xmlns:r="http://schemas.openxmlformats.org/officeDocument/2006/relationships" id="261" r:id="Rb934b715a74941b9"/>
    <p:sldId xmlns:r="http://schemas.openxmlformats.org/officeDocument/2006/relationships" id="262" r:id="R4ba13cda150941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792f400bce4edc" /><Relationship Type="http://schemas.openxmlformats.org/officeDocument/2006/relationships/slide" Target="/ppt/slides/slide1.xml" Id="Ra39b95ec5f6f4e7d" /><Relationship Type="http://schemas.openxmlformats.org/officeDocument/2006/relationships/slide" Target="/ppt/slides/slide2.xml" Id="Rb553b1694eb549d2" /><Relationship Type="http://schemas.openxmlformats.org/officeDocument/2006/relationships/slide" Target="/ppt/slides/slide3.xml" Id="Rfd8f2092b5184ca4" /><Relationship Type="http://schemas.openxmlformats.org/officeDocument/2006/relationships/slide" Target="/ppt/slides/slide4.xml" Id="R6f4db5f0592c4aec" /><Relationship Type="http://schemas.openxmlformats.org/officeDocument/2006/relationships/slide" Target="/ppt/slides/slide5.xml" Id="Radd26b08bc9c46f4" /><Relationship Type="http://schemas.openxmlformats.org/officeDocument/2006/relationships/slide" Target="/ppt/slides/slide6.xml" Id="Rb934b715a74941b9" /><Relationship Type="http://schemas.openxmlformats.org/officeDocument/2006/relationships/slide" Target="/ppt/slides/slide7.xml" Id="R4ba13cda150941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9c53fcc5ac46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3cc42f3bf434f" /><Relationship Type="http://schemas.openxmlformats.org/officeDocument/2006/relationships/theme" Target="/ppt/slideMasters/theme/theme1.xml" Id="Rfe1710057e0e4b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23cc42f3bf43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31037dfb64d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43b83d01d14d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fc54cf9e64b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b17775f7943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9ea4acc7d4c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91c8f0c4f46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ba8d9ea4094b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F1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F1 CONSULTING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−86 728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296 255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649 491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FREBERG JON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Jon Freberg, Skogveien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1368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922 565 112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CONSULTING AS</a:t>
            </a:r>
          </a:p>
        </p:txBody>
      </p:sp>
    </p:spTree>
  </p:cSld>
  <p:clrMapOvr>
    <a:masterClrMapping xmlns:a="http://schemas.openxmlformats.org/drawingml/2006/main"/>
  </p:clrMapOvr>
</p:sld>
</file>