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195c04d5fb4c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de5b9325fa4f88"/>
  </p:sldMasterIdLst>
  <p:sldIdLst>
    <p:sldId xmlns:r="http://schemas.openxmlformats.org/officeDocument/2006/relationships" id="256" r:id="R1f5265a028ff45aa"/>
    <p:sldId xmlns:r="http://schemas.openxmlformats.org/officeDocument/2006/relationships" id="257" r:id="R572e06fb865a481a"/>
    <p:sldId xmlns:r="http://schemas.openxmlformats.org/officeDocument/2006/relationships" id="258" r:id="Rd17a34f4dd414831"/>
    <p:sldId xmlns:r="http://schemas.openxmlformats.org/officeDocument/2006/relationships" id="259" r:id="R7d9f29c0ef6e45bb"/>
    <p:sldId xmlns:r="http://schemas.openxmlformats.org/officeDocument/2006/relationships" id="260" r:id="R731a52c52f77468e"/>
    <p:sldId xmlns:r="http://schemas.openxmlformats.org/officeDocument/2006/relationships" id="261" r:id="R6c04d2d1ac1e410d"/>
    <p:sldId xmlns:r="http://schemas.openxmlformats.org/officeDocument/2006/relationships" id="262" r:id="R639b64bc277142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de5b9325fa4f88" /><Relationship Type="http://schemas.openxmlformats.org/officeDocument/2006/relationships/slide" Target="/ppt/slides/slide1.xml" Id="R1f5265a028ff45aa" /><Relationship Type="http://schemas.openxmlformats.org/officeDocument/2006/relationships/slide" Target="/ppt/slides/slide2.xml" Id="R572e06fb865a481a" /><Relationship Type="http://schemas.openxmlformats.org/officeDocument/2006/relationships/slide" Target="/ppt/slides/slide3.xml" Id="Rd17a34f4dd414831" /><Relationship Type="http://schemas.openxmlformats.org/officeDocument/2006/relationships/slide" Target="/ppt/slides/slide4.xml" Id="R7d9f29c0ef6e45bb" /><Relationship Type="http://schemas.openxmlformats.org/officeDocument/2006/relationships/slide" Target="/ppt/slides/slide5.xml" Id="R731a52c52f77468e" /><Relationship Type="http://schemas.openxmlformats.org/officeDocument/2006/relationships/slide" Target="/ppt/slides/slide6.xml" Id="R6c04d2d1ac1e410d" /><Relationship Type="http://schemas.openxmlformats.org/officeDocument/2006/relationships/slide" Target="/ppt/slides/slide7.xml" Id="R639b64bc277142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641e11378146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73bff4d004130" /><Relationship Type="http://schemas.openxmlformats.org/officeDocument/2006/relationships/theme" Target="/ppt/slideMasters/theme/theme1.xml" Id="R83ca8727a36b47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573bff4d0041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c8fd7d0aa40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0bb09802a4c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c92dd8d0145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0dbb0f4254d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6a0313bf143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e2d2ab49e41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e09eaed8149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SVIDAL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SVIDAL ENTREPRENØR AS ble etablert [år] og holder til i Eikefjord.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8 367 479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−90 629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1 466 106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4 682 860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SVIDAL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Hamnavegen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6940 Eikefjord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922 561 885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SVIDAL ENTREPRENØR AS</a:t>
            </a:r>
          </a:p>
        </p:txBody>
      </p:sp>
    </p:spTree>
  </p:cSld>
  <p:clrMapOvr>
    <a:masterClrMapping xmlns:a="http://schemas.openxmlformats.org/drawingml/2006/main"/>
  </p:clrMapOvr>
</p:sld>
</file>