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faadc7ba674a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ed8ecce164066"/>
  </p:sldMasterIdLst>
  <p:sldIdLst>
    <p:sldId xmlns:r="http://schemas.openxmlformats.org/officeDocument/2006/relationships" id="256" r:id="Rc6c8524a0a18441d"/>
    <p:sldId xmlns:r="http://schemas.openxmlformats.org/officeDocument/2006/relationships" id="257" r:id="Re7488ebcce8a4c59"/>
    <p:sldId xmlns:r="http://schemas.openxmlformats.org/officeDocument/2006/relationships" id="258" r:id="Red5dff08710c47b0"/>
    <p:sldId xmlns:r="http://schemas.openxmlformats.org/officeDocument/2006/relationships" id="259" r:id="Rea5eeed2dcc44002"/>
    <p:sldId xmlns:r="http://schemas.openxmlformats.org/officeDocument/2006/relationships" id="260" r:id="R5ea2d68a5078486f"/>
    <p:sldId xmlns:r="http://schemas.openxmlformats.org/officeDocument/2006/relationships" id="261" r:id="Rad4940c6559f4c7f"/>
    <p:sldId xmlns:r="http://schemas.openxmlformats.org/officeDocument/2006/relationships" id="262" r:id="R2130b14a72b74e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ed8ecce164066" /><Relationship Type="http://schemas.openxmlformats.org/officeDocument/2006/relationships/slide" Target="/ppt/slides/slide1.xml" Id="Rc6c8524a0a18441d" /><Relationship Type="http://schemas.openxmlformats.org/officeDocument/2006/relationships/slide" Target="/ppt/slides/slide2.xml" Id="Re7488ebcce8a4c59" /><Relationship Type="http://schemas.openxmlformats.org/officeDocument/2006/relationships/slide" Target="/ppt/slides/slide3.xml" Id="Red5dff08710c47b0" /><Relationship Type="http://schemas.openxmlformats.org/officeDocument/2006/relationships/slide" Target="/ppt/slides/slide4.xml" Id="Rea5eeed2dcc44002" /><Relationship Type="http://schemas.openxmlformats.org/officeDocument/2006/relationships/slide" Target="/ppt/slides/slide5.xml" Id="R5ea2d68a5078486f" /><Relationship Type="http://schemas.openxmlformats.org/officeDocument/2006/relationships/slide" Target="/ppt/slides/slide6.xml" Id="Rad4940c6559f4c7f" /><Relationship Type="http://schemas.openxmlformats.org/officeDocument/2006/relationships/slide" Target="/ppt/slides/slide7.xml" Id="R2130b14a72b74e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8797753a143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c439dbcb04659" /><Relationship Type="http://schemas.openxmlformats.org/officeDocument/2006/relationships/theme" Target="/ppt/slideMasters/theme/theme1.xml" Id="Rc9bdc23e61b242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3c439dbcb046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a2e4286824a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8cbd8874745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5ca9772ae4d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e39805c8c46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d3beb7aa948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42ab45f6b47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02acc7e6249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REMON EIENDOM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1 433 265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760 974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18 944 572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KIMPO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1536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922 560 145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REMON EIENDOM AS</a:t>
            </a:r>
          </a:p>
        </p:txBody>
      </p:sp>
    </p:spTree>
  </p:cSld>
  <p:clrMapOvr>
    <a:masterClrMapping xmlns:a="http://schemas.openxmlformats.org/drawingml/2006/main"/>
  </p:clrMapOvr>
</p:sld>
</file>