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10b3702960742b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38ae6efb57c4a7d"/>
  </p:sldMasterIdLst>
  <p:sldIdLst>
    <p:sldId xmlns:r="http://schemas.openxmlformats.org/officeDocument/2006/relationships" id="256" r:id="R049236e78ea24cc6"/>
    <p:sldId xmlns:r="http://schemas.openxmlformats.org/officeDocument/2006/relationships" id="257" r:id="R10aee136666b4113"/>
    <p:sldId xmlns:r="http://schemas.openxmlformats.org/officeDocument/2006/relationships" id="258" r:id="R48448a0d34564020"/>
    <p:sldId xmlns:r="http://schemas.openxmlformats.org/officeDocument/2006/relationships" id="259" r:id="R70af1e1732664ce4"/>
    <p:sldId xmlns:r="http://schemas.openxmlformats.org/officeDocument/2006/relationships" id="260" r:id="Rea5b3c9cb94b4425"/>
    <p:sldId xmlns:r="http://schemas.openxmlformats.org/officeDocument/2006/relationships" id="261" r:id="R48dec5ac8acb4efe"/>
    <p:sldId xmlns:r="http://schemas.openxmlformats.org/officeDocument/2006/relationships" id="262" r:id="R4597afc87e774c5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8ae6efb57c4a7d" /><Relationship Type="http://schemas.openxmlformats.org/officeDocument/2006/relationships/slide" Target="/ppt/slides/slide1.xml" Id="R049236e78ea24cc6" /><Relationship Type="http://schemas.openxmlformats.org/officeDocument/2006/relationships/slide" Target="/ppt/slides/slide2.xml" Id="R10aee136666b4113" /><Relationship Type="http://schemas.openxmlformats.org/officeDocument/2006/relationships/slide" Target="/ppt/slides/slide3.xml" Id="R48448a0d34564020" /><Relationship Type="http://schemas.openxmlformats.org/officeDocument/2006/relationships/slide" Target="/ppt/slides/slide4.xml" Id="R70af1e1732664ce4" /><Relationship Type="http://schemas.openxmlformats.org/officeDocument/2006/relationships/slide" Target="/ppt/slides/slide5.xml" Id="Rea5b3c9cb94b4425" /><Relationship Type="http://schemas.openxmlformats.org/officeDocument/2006/relationships/slide" Target="/ppt/slides/slide6.xml" Id="R48dec5ac8acb4efe" /><Relationship Type="http://schemas.openxmlformats.org/officeDocument/2006/relationships/slide" Target="/ppt/slides/slide7.xml" Id="R4597afc87e774c5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c4cbb689da4a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e681edfd5946eb" /><Relationship Type="http://schemas.openxmlformats.org/officeDocument/2006/relationships/theme" Target="/ppt/slideMasters/theme/theme1.xml" Id="R8c263a904a43469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e681edfd5946e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1e5eefd2e04e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fc9b5c7b3d458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0efcc4bbc14f9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a71d45fd1c4cb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5d8b6703464a5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db26586c38489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3af66fcbcb4b4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ØKB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ØKB HOLDING AS ble etablert [år] og holder til i Mo I Rana.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−1 738 078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−997 639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20 110 378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20 391 949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BOHLIN KURT ARVE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BOHLIN ØRJAN KRISTIAN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Hovslagerveien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8611 Mo I Rana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922 557 950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ØKB HOLDING AS</a:t>
            </a:r>
          </a:p>
        </p:txBody>
      </p:sp>
    </p:spTree>
  </p:cSld>
  <p:clrMapOvr>
    <a:masterClrMapping xmlns:a="http://schemas.openxmlformats.org/drawingml/2006/main"/>
  </p:clrMapOvr>
</p:sld>
</file>