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9c7100961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88157c1324a24"/>
  </p:sldMasterIdLst>
  <p:sldIdLst>
    <p:sldId xmlns:r="http://schemas.openxmlformats.org/officeDocument/2006/relationships" id="256" r:id="Rc818a72fc6c34076"/>
    <p:sldId xmlns:r="http://schemas.openxmlformats.org/officeDocument/2006/relationships" id="257" r:id="R0eb023996fbb414b"/>
    <p:sldId xmlns:r="http://schemas.openxmlformats.org/officeDocument/2006/relationships" id="258" r:id="Rf43dca661218472b"/>
    <p:sldId xmlns:r="http://schemas.openxmlformats.org/officeDocument/2006/relationships" id="259" r:id="R4f803de26bad488a"/>
    <p:sldId xmlns:r="http://schemas.openxmlformats.org/officeDocument/2006/relationships" id="260" r:id="Rc8d7732aaf314e44"/>
    <p:sldId xmlns:r="http://schemas.openxmlformats.org/officeDocument/2006/relationships" id="261" r:id="Rcb3b8999fb60470c"/>
    <p:sldId xmlns:r="http://schemas.openxmlformats.org/officeDocument/2006/relationships" id="262" r:id="R2473dc4c17e8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88157c1324a24" /><Relationship Type="http://schemas.openxmlformats.org/officeDocument/2006/relationships/slide" Target="/ppt/slides/slide1.xml" Id="Rc818a72fc6c34076" /><Relationship Type="http://schemas.openxmlformats.org/officeDocument/2006/relationships/slide" Target="/ppt/slides/slide2.xml" Id="R0eb023996fbb414b" /><Relationship Type="http://schemas.openxmlformats.org/officeDocument/2006/relationships/slide" Target="/ppt/slides/slide3.xml" Id="Rf43dca661218472b" /><Relationship Type="http://schemas.openxmlformats.org/officeDocument/2006/relationships/slide" Target="/ppt/slides/slide4.xml" Id="R4f803de26bad488a" /><Relationship Type="http://schemas.openxmlformats.org/officeDocument/2006/relationships/slide" Target="/ppt/slides/slide5.xml" Id="Rc8d7732aaf314e44" /><Relationship Type="http://schemas.openxmlformats.org/officeDocument/2006/relationships/slide" Target="/ppt/slides/slide6.xml" Id="Rcb3b8999fb60470c" /><Relationship Type="http://schemas.openxmlformats.org/officeDocument/2006/relationships/slide" Target="/ppt/slides/slide7.xml" Id="R2473dc4c17e8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de7b70be5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35856c0454b62" /><Relationship Type="http://schemas.openxmlformats.org/officeDocument/2006/relationships/theme" Target="/ppt/slideMasters/theme/theme1.xml" Id="R1353d07a8db8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35856c045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b7fffa64c47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0304b4f3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211e576a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caf897311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8dd683e54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8917d01784e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e36d262c945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LOEN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922 549 451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