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4465c093f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d72d54fbd457f"/>
  </p:sldMasterIdLst>
  <p:sldIdLst>
    <p:sldId xmlns:r="http://schemas.openxmlformats.org/officeDocument/2006/relationships" id="256" r:id="R8461bf07d2374ba9"/>
    <p:sldId xmlns:r="http://schemas.openxmlformats.org/officeDocument/2006/relationships" id="257" r:id="R3c15803e504648ad"/>
    <p:sldId xmlns:r="http://schemas.openxmlformats.org/officeDocument/2006/relationships" id="258" r:id="Rfcaaae8756324fe3"/>
    <p:sldId xmlns:r="http://schemas.openxmlformats.org/officeDocument/2006/relationships" id="259" r:id="R9ce20b22008f4f3f"/>
    <p:sldId xmlns:r="http://schemas.openxmlformats.org/officeDocument/2006/relationships" id="260" r:id="R526956bccd1d47af"/>
    <p:sldId xmlns:r="http://schemas.openxmlformats.org/officeDocument/2006/relationships" id="261" r:id="Ra8e544b9f2844dc1"/>
    <p:sldId xmlns:r="http://schemas.openxmlformats.org/officeDocument/2006/relationships" id="262" r:id="R2066cd122417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d72d54fbd457f" /><Relationship Type="http://schemas.openxmlformats.org/officeDocument/2006/relationships/slide" Target="/ppt/slides/slide1.xml" Id="R8461bf07d2374ba9" /><Relationship Type="http://schemas.openxmlformats.org/officeDocument/2006/relationships/slide" Target="/ppt/slides/slide2.xml" Id="R3c15803e504648ad" /><Relationship Type="http://schemas.openxmlformats.org/officeDocument/2006/relationships/slide" Target="/ppt/slides/slide3.xml" Id="Rfcaaae8756324fe3" /><Relationship Type="http://schemas.openxmlformats.org/officeDocument/2006/relationships/slide" Target="/ppt/slides/slide4.xml" Id="R9ce20b22008f4f3f" /><Relationship Type="http://schemas.openxmlformats.org/officeDocument/2006/relationships/slide" Target="/ppt/slides/slide5.xml" Id="R526956bccd1d47af" /><Relationship Type="http://schemas.openxmlformats.org/officeDocument/2006/relationships/slide" Target="/ppt/slides/slide6.xml" Id="Ra8e544b9f2844dc1" /><Relationship Type="http://schemas.openxmlformats.org/officeDocument/2006/relationships/slide" Target="/ppt/slides/slide7.xml" Id="R2066cd122417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3e666ab28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2e117b4964f8a" /><Relationship Type="http://schemas.openxmlformats.org/officeDocument/2006/relationships/theme" Target="/ppt/slideMasters/theme/theme1.xml" Id="R37d3e16b25c2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2e117b496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17eb3f4fc49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3a2d2468c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42fff17cb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c4761c6e7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7bb1314a8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b977cab18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9f3f7ad3e4b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