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d6d84bcc3a4a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cbb644f30e41a7"/>
  </p:sldMasterIdLst>
  <p:sldIdLst>
    <p:sldId xmlns:r="http://schemas.openxmlformats.org/officeDocument/2006/relationships" id="256" r:id="Rdadb933a0ffa4e2a"/>
    <p:sldId xmlns:r="http://schemas.openxmlformats.org/officeDocument/2006/relationships" id="257" r:id="Rd12f5747d97b4e1a"/>
    <p:sldId xmlns:r="http://schemas.openxmlformats.org/officeDocument/2006/relationships" id="258" r:id="Rc16b063e292f4d67"/>
    <p:sldId xmlns:r="http://schemas.openxmlformats.org/officeDocument/2006/relationships" id="259" r:id="Ra06ae295cbcf43dc"/>
    <p:sldId xmlns:r="http://schemas.openxmlformats.org/officeDocument/2006/relationships" id="260" r:id="Rb5d18ce35d89472c"/>
    <p:sldId xmlns:r="http://schemas.openxmlformats.org/officeDocument/2006/relationships" id="261" r:id="Rb9dfa6fb03bd4db1"/>
    <p:sldId xmlns:r="http://schemas.openxmlformats.org/officeDocument/2006/relationships" id="262" r:id="R8f19256cd1e542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bb644f30e41a7" /><Relationship Type="http://schemas.openxmlformats.org/officeDocument/2006/relationships/slide" Target="/ppt/slides/slide1.xml" Id="Rdadb933a0ffa4e2a" /><Relationship Type="http://schemas.openxmlformats.org/officeDocument/2006/relationships/slide" Target="/ppt/slides/slide2.xml" Id="Rd12f5747d97b4e1a" /><Relationship Type="http://schemas.openxmlformats.org/officeDocument/2006/relationships/slide" Target="/ppt/slides/slide3.xml" Id="Rc16b063e292f4d67" /><Relationship Type="http://schemas.openxmlformats.org/officeDocument/2006/relationships/slide" Target="/ppt/slides/slide4.xml" Id="Ra06ae295cbcf43dc" /><Relationship Type="http://schemas.openxmlformats.org/officeDocument/2006/relationships/slide" Target="/ppt/slides/slide5.xml" Id="Rb5d18ce35d89472c" /><Relationship Type="http://schemas.openxmlformats.org/officeDocument/2006/relationships/slide" Target="/ppt/slides/slide6.xml" Id="Rb9dfa6fb03bd4db1" /><Relationship Type="http://schemas.openxmlformats.org/officeDocument/2006/relationships/slide" Target="/ppt/slides/slide7.xml" Id="R8f19256cd1e542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c77aaaf7745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72acc48e64be5" /><Relationship Type="http://schemas.openxmlformats.org/officeDocument/2006/relationships/theme" Target="/ppt/slideMasters/theme/theme1.xml" Id="R88357ade4edb44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772acc48e64b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4fd22465148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1c87526b345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e9147db4d46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30f3956b34a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652cf7ffb42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5693197184b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072bd319348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LOFTHUS MASKINLAG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LOFTHUS MASKINLAG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LOFTHUS MASKINLAG AS ble etablert [år] og holder til i Lofthus.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LOFTHUS MASKINLAG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LOFTHUS MASKINLAG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LOFTHUS MASKINLAG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5 010 727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1 321 923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1 949 851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4 543 584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LOFTHUS MASKINLAG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OPEDAL ARNFINN O 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OPEDAL HANS ERIK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LOFTHUS MASKINLAG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Opedalsvegen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5781 Lofthus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922 547 076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LOFTHUS MASKINLAG AS</a:t>
            </a:r>
          </a:p>
        </p:txBody>
      </p:sp>
    </p:spTree>
  </p:cSld>
  <p:clrMapOvr>
    <a:masterClrMapping xmlns:a="http://schemas.openxmlformats.org/drawingml/2006/main"/>
  </p:clrMapOvr>
</p:sld>
</file>