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3cebfce5042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43ff760864278"/>
  </p:sldMasterIdLst>
  <p:sldIdLst>
    <p:sldId xmlns:r="http://schemas.openxmlformats.org/officeDocument/2006/relationships" id="256" r:id="R02a676e67bb54eff"/>
    <p:sldId xmlns:r="http://schemas.openxmlformats.org/officeDocument/2006/relationships" id="257" r:id="R45be282479f44d97"/>
    <p:sldId xmlns:r="http://schemas.openxmlformats.org/officeDocument/2006/relationships" id="258" r:id="Rdb0a494c7cbf4c4f"/>
    <p:sldId xmlns:r="http://schemas.openxmlformats.org/officeDocument/2006/relationships" id="259" r:id="Rc59556d3744b4b33"/>
    <p:sldId xmlns:r="http://schemas.openxmlformats.org/officeDocument/2006/relationships" id="260" r:id="Rb3e59009455f43ac"/>
    <p:sldId xmlns:r="http://schemas.openxmlformats.org/officeDocument/2006/relationships" id="261" r:id="R72529521d76145c7"/>
    <p:sldId xmlns:r="http://schemas.openxmlformats.org/officeDocument/2006/relationships" id="262" r:id="Rdc0e4d4f5bb1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43ff760864278" /><Relationship Type="http://schemas.openxmlformats.org/officeDocument/2006/relationships/slide" Target="/ppt/slides/slide1.xml" Id="R02a676e67bb54eff" /><Relationship Type="http://schemas.openxmlformats.org/officeDocument/2006/relationships/slide" Target="/ppt/slides/slide2.xml" Id="R45be282479f44d97" /><Relationship Type="http://schemas.openxmlformats.org/officeDocument/2006/relationships/slide" Target="/ppt/slides/slide3.xml" Id="Rdb0a494c7cbf4c4f" /><Relationship Type="http://schemas.openxmlformats.org/officeDocument/2006/relationships/slide" Target="/ppt/slides/slide4.xml" Id="Rc59556d3744b4b33" /><Relationship Type="http://schemas.openxmlformats.org/officeDocument/2006/relationships/slide" Target="/ppt/slides/slide5.xml" Id="Rb3e59009455f43ac" /><Relationship Type="http://schemas.openxmlformats.org/officeDocument/2006/relationships/slide" Target="/ppt/slides/slide6.xml" Id="R72529521d76145c7" /><Relationship Type="http://schemas.openxmlformats.org/officeDocument/2006/relationships/slide" Target="/ppt/slides/slide7.xml" Id="Rdc0e4d4f5bb1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4dbca20cf4c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a90a19d954533" /><Relationship Type="http://schemas.openxmlformats.org/officeDocument/2006/relationships/theme" Target="/ppt/slideMasters/theme/theme1.xml" Id="Rf0a24ad715694d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da90a19d95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9ae0a06244d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d57bfa0a7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a592d2b3d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89d5a1bcd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7981c2509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a57d9de0944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ee631fb7741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BLIKKENSLAGERMESTER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BLIKKENSLAGERMESTER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BLIKKENSLAGERMESTER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BLIKKENSLAGERMESTER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BLIKKENSLAGERMESTER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BLIKKENSLAGERMESTER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20 053 216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7 225 108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BLIKKENSLAGERMESTER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MASKINUTLEIE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STATLE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BLIKKENSLAGERMESTER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Grefsenkollveien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BLIKKENSLAGERMESTER AS</a:t>
            </a:r>
          </a:p>
        </p:txBody>
      </p:sp>
    </p:spTree>
  </p:cSld>
  <p:clrMapOvr>
    <a:masterClrMapping xmlns:a="http://schemas.openxmlformats.org/drawingml/2006/main"/>
  </p:clrMapOvr>
</p:sld>
</file>