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6c4a3f76ce4b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fc97c851d4f2e"/>
  </p:sldMasterIdLst>
  <p:sldIdLst>
    <p:sldId xmlns:r="http://schemas.openxmlformats.org/officeDocument/2006/relationships" id="256" r:id="Rc4031f65482a4b35"/>
    <p:sldId xmlns:r="http://schemas.openxmlformats.org/officeDocument/2006/relationships" id="257" r:id="R209af11a5bf64fc7"/>
    <p:sldId xmlns:r="http://schemas.openxmlformats.org/officeDocument/2006/relationships" id="258" r:id="R9abf38d519a740c5"/>
    <p:sldId xmlns:r="http://schemas.openxmlformats.org/officeDocument/2006/relationships" id="259" r:id="Re70801ed8261460e"/>
    <p:sldId xmlns:r="http://schemas.openxmlformats.org/officeDocument/2006/relationships" id="260" r:id="Ra3474c287cf74a9e"/>
    <p:sldId xmlns:r="http://schemas.openxmlformats.org/officeDocument/2006/relationships" id="261" r:id="R466b7bdb71d04731"/>
    <p:sldId xmlns:r="http://schemas.openxmlformats.org/officeDocument/2006/relationships" id="262" r:id="R8e777cffe82d44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fc97c851d4f2e" /><Relationship Type="http://schemas.openxmlformats.org/officeDocument/2006/relationships/slide" Target="/ppt/slides/slide1.xml" Id="Rc4031f65482a4b35" /><Relationship Type="http://schemas.openxmlformats.org/officeDocument/2006/relationships/slide" Target="/ppt/slides/slide2.xml" Id="R209af11a5bf64fc7" /><Relationship Type="http://schemas.openxmlformats.org/officeDocument/2006/relationships/slide" Target="/ppt/slides/slide3.xml" Id="R9abf38d519a740c5" /><Relationship Type="http://schemas.openxmlformats.org/officeDocument/2006/relationships/slide" Target="/ppt/slides/slide4.xml" Id="Re70801ed8261460e" /><Relationship Type="http://schemas.openxmlformats.org/officeDocument/2006/relationships/slide" Target="/ppt/slides/slide5.xml" Id="Ra3474c287cf74a9e" /><Relationship Type="http://schemas.openxmlformats.org/officeDocument/2006/relationships/slide" Target="/ppt/slides/slide6.xml" Id="R466b7bdb71d04731" /><Relationship Type="http://schemas.openxmlformats.org/officeDocument/2006/relationships/slide" Target="/ppt/slides/slide7.xml" Id="R8e777cffe82d44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3730b1cd0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153bd52264803" /><Relationship Type="http://schemas.openxmlformats.org/officeDocument/2006/relationships/theme" Target="/ppt/slideMasters/theme/theme1.xml" Id="R528bb84c3b7b48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f153bd522648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e0f20ca994b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9305c4561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b3151d03d46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fee75f39541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78285d4144b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bedb9106448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cc952a09e4c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5 286 905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5 286 905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TOBIAS FAHRE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Jonsokveien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