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be6343a2b14a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f1ea01f1794ae9"/>
  </p:sldMasterIdLst>
  <p:sldIdLst>
    <p:sldId xmlns:r="http://schemas.openxmlformats.org/officeDocument/2006/relationships" id="256" r:id="Rd4bd1ded71184e7e"/>
    <p:sldId xmlns:r="http://schemas.openxmlformats.org/officeDocument/2006/relationships" id="257" r:id="R037d281da0c84bd0"/>
    <p:sldId xmlns:r="http://schemas.openxmlformats.org/officeDocument/2006/relationships" id="258" r:id="R96cc335f21574b72"/>
    <p:sldId xmlns:r="http://schemas.openxmlformats.org/officeDocument/2006/relationships" id="259" r:id="Rb0cd0097789f4fc3"/>
    <p:sldId xmlns:r="http://schemas.openxmlformats.org/officeDocument/2006/relationships" id="260" r:id="Rfe5b2f382b48465a"/>
    <p:sldId xmlns:r="http://schemas.openxmlformats.org/officeDocument/2006/relationships" id="261" r:id="R7f8121ad2afd43f1"/>
    <p:sldId xmlns:r="http://schemas.openxmlformats.org/officeDocument/2006/relationships" id="262" r:id="R125a9cdc0b274bf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f1ea01f1794ae9" /><Relationship Type="http://schemas.openxmlformats.org/officeDocument/2006/relationships/slide" Target="/ppt/slides/slide1.xml" Id="Rd4bd1ded71184e7e" /><Relationship Type="http://schemas.openxmlformats.org/officeDocument/2006/relationships/slide" Target="/ppt/slides/slide2.xml" Id="R037d281da0c84bd0" /><Relationship Type="http://schemas.openxmlformats.org/officeDocument/2006/relationships/slide" Target="/ppt/slides/slide3.xml" Id="R96cc335f21574b72" /><Relationship Type="http://schemas.openxmlformats.org/officeDocument/2006/relationships/slide" Target="/ppt/slides/slide4.xml" Id="Rb0cd0097789f4fc3" /><Relationship Type="http://schemas.openxmlformats.org/officeDocument/2006/relationships/slide" Target="/ppt/slides/slide5.xml" Id="Rfe5b2f382b48465a" /><Relationship Type="http://schemas.openxmlformats.org/officeDocument/2006/relationships/slide" Target="/ppt/slides/slide6.xml" Id="R7f8121ad2afd43f1" /><Relationship Type="http://schemas.openxmlformats.org/officeDocument/2006/relationships/slide" Target="/ppt/slides/slide7.xml" Id="R125a9cdc0b274bf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d219ba98e7470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3090b2277486f" /><Relationship Type="http://schemas.openxmlformats.org/officeDocument/2006/relationships/theme" Target="/ppt/slideMasters/theme/theme1.xml" Id="R2dd20299063d4f5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293090b2277486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f3189c4665400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1e3cd1ca8a41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882a8368d4ef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f10f4e2fc4e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d3585a93f34e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36613f76c1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ba2be1c714e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BARRERA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BARRERA EIENDOM AS ble etablert [år] og holder til i Tiller.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112 356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9 625 294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BARRERA CLAUDIO GALDAMES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Movollen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7091 Tiller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922 537 569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BARRERA EIENDOM AS</a:t>
            </a:r>
          </a:p>
        </p:txBody>
      </p:sp>
    </p:spTree>
  </p:cSld>
  <p:clrMapOvr>
    <a:masterClrMapping xmlns:a="http://schemas.openxmlformats.org/drawingml/2006/main"/>
  </p:clrMapOvr>
</p:sld>
</file>