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051e4d19ab41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5d3119bbdb4580"/>
  </p:sldMasterIdLst>
  <p:sldIdLst>
    <p:sldId xmlns:r="http://schemas.openxmlformats.org/officeDocument/2006/relationships" id="256" r:id="Rdf68e24075104954"/>
    <p:sldId xmlns:r="http://schemas.openxmlformats.org/officeDocument/2006/relationships" id="257" r:id="Rc287bc489b97481c"/>
    <p:sldId xmlns:r="http://schemas.openxmlformats.org/officeDocument/2006/relationships" id="258" r:id="R67fbcfb191ec439c"/>
    <p:sldId xmlns:r="http://schemas.openxmlformats.org/officeDocument/2006/relationships" id="259" r:id="R6f71f16d46e14703"/>
    <p:sldId xmlns:r="http://schemas.openxmlformats.org/officeDocument/2006/relationships" id="260" r:id="R48faf66856d2479d"/>
    <p:sldId xmlns:r="http://schemas.openxmlformats.org/officeDocument/2006/relationships" id="261" r:id="Rcad0265afdfc439c"/>
    <p:sldId xmlns:r="http://schemas.openxmlformats.org/officeDocument/2006/relationships" id="262" r:id="R35817bc5c23246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d3119bbdb4580" /><Relationship Type="http://schemas.openxmlformats.org/officeDocument/2006/relationships/slide" Target="/ppt/slides/slide1.xml" Id="Rdf68e24075104954" /><Relationship Type="http://schemas.openxmlformats.org/officeDocument/2006/relationships/slide" Target="/ppt/slides/slide2.xml" Id="Rc287bc489b97481c" /><Relationship Type="http://schemas.openxmlformats.org/officeDocument/2006/relationships/slide" Target="/ppt/slides/slide3.xml" Id="R67fbcfb191ec439c" /><Relationship Type="http://schemas.openxmlformats.org/officeDocument/2006/relationships/slide" Target="/ppt/slides/slide4.xml" Id="R6f71f16d46e14703" /><Relationship Type="http://schemas.openxmlformats.org/officeDocument/2006/relationships/slide" Target="/ppt/slides/slide5.xml" Id="R48faf66856d2479d" /><Relationship Type="http://schemas.openxmlformats.org/officeDocument/2006/relationships/slide" Target="/ppt/slides/slide6.xml" Id="Rcad0265afdfc439c" /><Relationship Type="http://schemas.openxmlformats.org/officeDocument/2006/relationships/slide" Target="/ppt/slides/slide7.xml" Id="R35817bc5c23246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bd54a37d740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dba9433c14936" /><Relationship Type="http://schemas.openxmlformats.org/officeDocument/2006/relationships/theme" Target="/ppt/slideMasters/theme/theme1.xml" Id="R9b67b334ebb4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bdba9433c1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4a6c350c74e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7e86a6194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b4c44f8c045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e864c97024b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f70b5661145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974dfbac340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a66611cf344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HELSEPARTNER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HELSEPARTNER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FARESTVEIT CHRISTIAN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BJØRN HÅKON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QAZI AMMAR ZAHEER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REISS BENTE HALVORSEN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Sørjordet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1466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922 535 523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HELSEPARTNER AS</a:t>
            </a:r>
          </a:p>
        </p:txBody>
      </p:sp>
    </p:spTree>
  </p:cSld>
  <p:clrMapOvr>
    <a:masterClrMapping xmlns:a="http://schemas.openxmlformats.org/drawingml/2006/main"/>
  </p:clrMapOvr>
</p:sld>
</file>