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98567786d0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a947bb64b44b4"/>
  </p:sldMasterIdLst>
  <p:sldIdLst>
    <p:sldId xmlns:r="http://schemas.openxmlformats.org/officeDocument/2006/relationships" id="256" r:id="R762fd18602c44e1f"/>
    <p:sldId xmlns:r="http://schemas.openxmlformats.org/officeDocument/2006/relationships" id="257" r:id="R91ac1924856045b9"/>
    <p:sldId xmlns:r="http://schemas.openxmlformats.org/officeDocument/2006/relationships" id="258" r:id="R447b513e957844d8"/>
    <p:sldId xmlns:r="http://schemas.openxmlformats.org/officeDocument/2006/relationships" id="259" r:id="Rc057773876e74573"/>
    <p:sldId xmlns:r="http://schemas.openxmlformats.org/officeDocument/2006/relationships" id="260" r:id="Rb96006bf7bea4a3a"/>
    <p:sldId xmlns:r="http://schemas.openxmlformats.org/officeDocument/2006/relationships" id="261" r:id="R56dcfd4162e9466a"/>
    <p:sldId xmlns:r="http://schemas.openxmlformats.org/officeDocument/2006/relationships" id="262" r:id="Rb8b06c853625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a947bb64b44b4" /><Relationship Type="http://schemas.openxmlformats.org/officeDocument/2006/relationships/slide" Target="/ppt/slides/slide1.xml" Id="R762fd18602c44e1f" /><Relationship Type="http://schemas.openxmlformats.org/officeDocument/2006/relationships/slide" Target="/ppt/slides/slide2.xml" Id="R91ac1924856045b9" /><Relationship Type="http://schemas.openxmlformats.org/officeDocument/2006/relationships/slide" Target="/ppt/slides/slide3.xml" Id="R447b513e957844d8" /><Relationship Type="http://schemas.openxmlformats.org/officeDocument/2006/relationships/slide" Target="/ppt/slides/slide4.xml" Id="Rc057773876e74573" /><Relationship Type="http://schemas.openxmlformats.org/officeDocument/2006/relationships/slide" Target="/ppt/slides/slide5.xml" Id="Rb96006bf7bea4a3a" /><Relationship Type="http://schemas.openxmlformats.org/officeDocument/2006/relationships/slide" Target="/ppt/slides/slide6.xml" Id="R56dcfd4162e9466a" /><Relationship Type="http://schemas.openxmlformats.org/officeDocument/2006/relationships/slide" Target="/ppt/slides/slide7.xml" Id="Rb8b06c853625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22fd044b6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20c90f8884da3" /><Relationship Type="http://schemas.openxmlformats.org/officeDocument/2006/relationships/theme" Target="/ppt/slideMasters/theme/theme1.xml" Id="R054210e259c4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20c90f888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e8efb5481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a60820ffe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5349b99894f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1132ece6d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b79a98a4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4c66879164a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e30af4f2b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539 533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M LONE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LØTVEIT LONE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Njåstadvegen 413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922 533 210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BYGG AS</a:t>
            </a:r>
          </a:p>
        </p:txBody>
      </p:sp>
    </p:spTree>
  </p:cSld>
  <p:clrMapOvr>
    <a:masterClrMapping xmlns:a="http://schemas.openxmlformats.org/drawingml/2006/main"/>
  </p:clrMapOvr>
</p:sld>
</file>