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f7eeb95ec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8e42e2de64e87"/>
  </p:sldMasterIdLst>
  <p:sldIdLst>
    <p:sldId xmlns:r="http://schemas.openxmlformats.org/officeDocument/2006/relationships" id="256" r:id="R92f997e2b6d44730"/>
    <p:sldId xmlns:r="http://schemas.openxmlformats.org/officeDocument/2006/relationships" id="257" r:id="Ref41d405c951425c"/>
    <p:sldId xmlns:r="http://schemas.openxmlformats.org/officeDocument/2006/relationships" id="258" r:id="R0d296f1e013348b3"/>
    <p:sldId xmlns:r="http://schemas.openxmlformats.org/officeDocument/2006/relationships" id="259" r:id="R56139e4839f54946"/>
    <p:sldId xmlns:r="http://schemas.openxmlformats.org/officeDocument/2006/relationships" id="260" r:id="R445a44702477418a"/>
    <p:sldId xmlns:r="http://schemas.openxmlformats.org/officeDocument/2006/relationships" id="261" r:id="Rfe06fbd289cd4b72"/>
    <p:sldId xmlns:r="http://schemas.openxmlformats.org/officeDocument/2006/relationships" id="262" r:id="R32f386ee1b12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8e42e2de64e87" /><Relationship Type="http://schemas.openxmlformats.org/officeDocument/2006/relationships/slide" Target="/ppt/slides/slide1.xml" Id="R92f997e2b6d44730" /><Relationship Type="http://schemas.openxmlformats.org/officeDocument/2006/relationships/slide" Target="/ppt/slides/slide2.xml" Id="Ref41d405c951425c" /><Relationship Type="http://schemas.openxmlformats.org/officeDocument/2006/relationships/slide" Target="/ppt/slides/slide3.xml" Id="R0d296f1e013348b3" /><Relationship Type="http://schemas.openxmlformats.org/officeDocument/2006/relationships/slide" Target="/ppt/slides/slide4.xml" Id="R56139e4839f54946" /><Relationship Type="http://schemas.openxmlformats.org/officeDocument/2006/relationships/slide" Target="/ppt/slides/slide5.xml" Id="R445a44702477418a" /><Relationship Type="http://schemas.openxmlformats.org/officeDocument/2006/relationships/slide" Target="/ppt/slides/slide6.xml" Id="Rfe06fbd289cd4b72" /><Relationship Type="http://schemas.openxmlformats.org/officeDocument/2006/relationships/slide" Target="/ppt/slides/slide7.xml" Id="R32f386ee1b12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17c9cfbb4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b72aeef84cd2" /><Relationship Type="http://schemas.openxmlformats.org/officeDocument/2006/relationships/theme" Target="/ppt/slideMasters/theme/theme1.xml" Id="Rc67aabc1b8a5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bb72aeef8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d6b6a6576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2b7fe55cb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6a4f0cc2d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bd0fc24a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97e21d70d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dcf936b4e4a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a3c2494fc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JEEL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JEEL CAPITAL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2 572 461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HENRIK GRYTBAK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922 533 016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JEEL CAPITAL AS</a:t>
            </a:r>
          </a:p>
        </p:txBody>
      </p:sp>
    </p:spTree>
  </p:cSld>
  <p:clrMapOvr>
    <a:masterClrMapping xmlns:a="http://schemas.openxmlformats.org/drawingml/2006/main"/>
  </p:clrMapOvr>
</p:sld>
</file>